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70" r:id="rId1"/>
  </p:sldMasterIdLst>
  <p:notesMasterIdLst>
    <p:notesMasterId r:id="rId15"/>
  </p:notesMasterIdLst>
  <p:sldIdLst>
    <p:sldId id="256" r:id="rId2"/>
    <p:sldId id="323" r:id="rId3"/>
    <p:sldId id="299" r:id="rId4"/>
    <p:sldId id="318" r:id="rId5"/>
    <p:sldId id="276" r:id="rId6"/>
    <p:sldId id="297" r:id="rId7"/>
    <p:sldId id="302" r:id="rId8"/>
    <p:sldId id="292" r:id="rId9"/>
    <p:sldId id="303" r:id="rId10"/>
    <p:sldId id="294" r:id="rId11"/>
    <p:sldId id="289" r:id="rId12"/>
    <p:sldId id="291" r:id="rId13"/>
    <p:sldId id="262" r:id="rId14"/>
  </p:sldIdLst>
  <p:sldSz cx="9144000" cy="6858000" type="screen4x3"/>
  <p:notesSz cx="6805613" cy="99393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AFAF"/>
    <a:srgbClr val="FFAE9B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27102A9-8310-4765-A935-A1911B00CA55}" styleName="Светлый стиль 1 - акцент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C083E6E3-FA7D-4D7B-A595-EF9225AFEA82}" styleName="Светлый стиль 1 - акцент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8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5_1">
  <dgm:title val=""/>
  <dgm:desc val=""/>
  <dgm:catLst>
    <dgm:cat type="accent5" pri="11100"/>
  </dgm:catLst>
  <dgm:styleLbl name="node0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5">
        <a:alpha val="4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1#2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1#3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4_1">
  <dgm:title val=""/>
  <dgm:desc val=""/>
  <dgm:catLst>
    <dgm:cat type="accent4" pri="11100"/>
  </dgm:catLst>
  <dgm:styleLbl name="node0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4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4">
        <a:alpha val="4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46D16B8-20BD-4943-A32D-0952225FBD87}" type="doc">
      <dgm:prSet loTypeId="urn:microsoft.com/office/officeart/2005/8/layout/chevronAccent+Icon" loCatId="process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ru-RU"/>
        </a:p>
      </dgm:t>
    </dgm:pt>
    <dgm:pt modelId="{EE7DDBFD-CCF6-4119-BE6A-6172ADB4F5BC}">
      <dgm:prSet phldrT="[Текст]" custT="1"/>
      <dgm:spPr/>
      <dgm:t>
        <a:bodyPr/>
        <a:lstStyle/>
        <a:p>
          <a:r>
            <a:rPr lang="ru-RU" sz="1000" dirty="0" smtClean="0"/>
            <a:t>Получение первичных материалов к Стратегии</a:t>
          </a:r>
          <a:endParaRPr lang="ru-RU" sz="1000" dirty="0"/>
        </a:p>
      </dgm:t>
    </dgm:pt>
    <dgm:pt modelId="{080C0932-4FD7-4EFD-9865-E5BAE3F8705B}" type="parTrans" cxnId="{3B38DCA8-4D20-4EB8-9D49-26360CB86E6E}">
      <dgm:prSet/>
      <dgm:spPr/>
      <dgm:t>
        <a:bodyPr/>
        <a:lstStyle/>
        <a:p>
          <a:endParaRPr lang="ru-RU" sz="3600">
            <a:solidFill>
              <a:schemeClr val="tx1"/>
            </a:solidFill>
          </a:endParaRPr>
        </a:p>
      </dgm:t>
    </dgm:pt>
    <dgm:pt modelId="{9281716B-7E42-4FB7-82C7-784D137A933E}" type="sibTrans" cxnId="{3B38DCA8-4D20-4EB8-9D49-26360CB86E6E}">
      <dgm:prSet/>
      <dgm:spPr/>
      <dgm:t>
        <a:bodyPr/>
        <a:lstStyle/>
        <a:p>
          <a:endParaRPr lang="ru-RU" sz="3600">
            <a:solidFill>
              <a:schemeClr val="tx1"/>
            </a:solidFill>
          </a:endParaRPr>
        </a:p>
      </dgm:t>
    </dgm:pt>
    <dgm:pt modelId="{80B519A2-2F32-42B5-B572-48BD1EE9036C}">
      <dgm:prSet phldrT="[Текст]" custT="1"/>
      <dgm:spPr/>
      <dgm:t>
        <a:bodyPr/>
        <a:lstStyle/>
        <a:p>
          <a:pPr algn="ctr"/>
          <a:r>
            <a:rPr lang="ru-RU" sz="1000" dirty="0" smtClean="0"/>
            <a:t>Заседание Экономического Совета при Губернаторе Санкт-Петербурга</a:t>
          </a:r>
          <a:endParaRPr lang="ru-RU" sz="1000" dirty="0"/>
        </a:p>
      </dgm:t>
    </dgm:pt>
    <dgm:pt modelId="{057F743A-DB74-42ED-9EE8-C1F7D8D27F0D}" type="parTrans" cxnId="{9AF29755-E37D-44C6-A7F4-3EC963B1009C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95DEB6E5-ABF6-4BA7-9996-C2BD55C0D8B7}" type="sibTrans" cxnId="{9AF29755-E37D-44C6-A7F4-3EC963B1009C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8AC839A1-60D8-4019-8FE2-A9118A0E3076}">
      <dgm:prSet phldrT="[Текст]" custT="1"/>
      <dgm:spPr/>
      <dgm:t>
        <a:bodyPr/>
        <a:lstStyle/>
        <a:p>
          <a:pPr algn="ctr"/>
          <a:r>
            <a:rPr lang="ru-RU" sz="1000" dirty="0" smtClean="0"/>
            <a:t>Формирование информационной базы Стратегии</a:t>
          </a:r>
          <a:endParaRPr lang="ru-RU" sz="1000" dirty="0"/>
        </a:p>
      </dgm:t>
    </dgm:pt>
    <dgm:pt modelId="{0544E2C9-571C-49A9-9584-9972A0B00BEA}" type="parTrans" cxnId="{DFA1412D-D4B2-497A-B743-A5B0FFD634CE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BE7AEF10-FAFE-4D19-ABDA-E21D8CA4DC11}" type="sibTrans" cxnId="{DFA1412D-D4B2-497A-B743-A5B0FFD634CE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FAA5E062-788B-44CC-8C15-1C41F89E870A}">
      <dgm:prSet phldrT="[Текст]" custT="1"/>
      <dgm:spPr/>
      <dgm:t>
        <a:bodyPr/>
        <a:lstStyle/>
        <a:p>
          <a:r>
            <a:rPr lang="ru-RU" sz="1000" smtClean="0"/>
            <a:t>Запуск интернет-сайта о Стратегии</a:t>
          </a:r>
          <a:endParaRPr lang="ru-RU" sz="1000" dirty="0"/>
        </a:p>
      </dgm:t>
    </dgm:pt>
    <dgm:pt modelId="{A365B81A-42A5-4366-BF71-82BEDB7F7623}" type="sibTrans" cxnId="{13165A11-9075-41B2-AE5D-B815CDFF1B31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1BFD99BC-2C97-4541-9510-D715F1CB3E95}" type="parTrans" cxnId="{13165A11-9075-41B2-AE5D-B815CDFF1B31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A30B8512-2402-4544-808B-880975A1372D}">
      <dgm:prSet phldrT="[Текст]" custT="1"/>
      <dgm:spPr/>
      <dgm:t>
        <a:bodyPr/>
        <a:lstStyle/>
        <a:p>
          <a:pPr algn="ctr"/>
          <a:r>
            <a:rPr lang="ru-RU" sz="1000" dirty="0" smtClean="0"/>
            <a:t>Формирование методики разработки Стратегии </a:t>
          </a:r>
          <a:endParaRPr lang="ru-RU" sz="1000" dirty="0"/>
        </a:p>
      </dgm:t>
    </dgm:pt>
    <dgm:pt modelId="{5F0DF84A-42B3-4E07-AEB0-C120B41B1AD8}" type="parTrans" cxnId="{8EE482D9-4963-4FA0-A94A-7078472BF9E7}">
      <dgm:prSet/>
      <dgm:spPr/>
      <dgm:t>
        <a:bodyPr/>
        <a:lstStyle/>
        <a:p>
          <a:endParaRPr lang="ru-RU"/>
        </a:p>
      </dgm:t>
    </dgm:pt>
    <dgm:pt modelId="{730C6D61-5CFF-4373-8D9C-AF6DF7F0F1FE}" type="sibTrans" cxnId="{8EE482D9-4963-4FA0-A94A-7078472BF9E7}">
      <dgm:prSet/>
      <dgm:spPr/>
      <dgm:t>
        <a:bodyPr/>
        <a:lstStyle/>
        <a:p>
          <a:endParaRPr lang="ru-RU"/>
        </a:p>
      </dgm:t>
    </dgm:pt>
    <dgm:pt modelId="{9F95210F-CF2B-45F8-B6FD-8F6188B482B4}" type="pres">
      <dgm:prSet presAssocID="{246D16B8-20BD-4943-A32D-0952225FBD87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906115B-959D-4768-A43B-6915837DDC7C}" type="pres">
      <dgm:prSet presAssocID="{80B519A2-2F32-42B5-B572-48BD1EE9036C}" presName="composite" presStyleCnt="0"/>
      <dgm:spPr/>
      <dgm:t>
        <a:bodyPr/>
        <a:lstStyle/>
        <a:p>
          <a:endParaRPr lang="ru-RU"/>
        </a:p>
      </dgm:t>
    </dgm:pt>
    <dgm:pt modelId="{311EBD70-6914-44D9-A987-22165B544FF8}" type="pres">
      <dgm:prSet presAssocID="{80B519A2-2F32-42B5-B572-48BD1EE9036C}" presName="bgChev" presStyleLbl="node1" presStyleIdx="0" presStyleCnt="5" custLinFactNeighborX="-288" custLinFactNeighborY="-81409"/>
      <dgm:spPr/>
      <dgm:t>
        <a:bodyPr/>
        <a:lstStyle/>
        <a:p>
          <a:endParaRPr lang="ru-RU"/>
        </a:p>
      </dgm:t>
    </dgm:pt>
    <dgm:pt modelId="{A06E650A-0871-4E55-BC82-427903FF7FAD}" type="pres">
      <dgm:prSet presAssocID="{80B519A2-2F32-42B5-B572-48BD1EE9036C}" presName="txNode" presStyleLbl="fgAcc1" presStyleIdx="0" presStyleCnt="5" custScaleX="92289" custScaleY="134388" custLinFactNeighborX="-17273" custLinFactNeighborY="-1679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E89D554-C18E-4C0E-A48B-838682579170}" type="pres">
      <dgm:prSet presAssocID="{95DEB6E5-ABF6-4BA7-9996-C2BD55C0D8B7}" presName="compositeSpace" presStyleCnt="0"/>
      <dgm:spPr/>
      <dgm:t>
        <a:bodyPr/>
        <a:lstStyle/>
        <a:p>
          <a:endParaRPr lang="ru-RU"/>
        </a:p>
      </dgm:t>
    </dgm:pt>
    <dgm:pt modelId="{A0B13822-1533-4555-BAC8-699CA4E50644}" type="pres">
      <dgm:prSet presAssocID="{A30B8512-2402-4544-808B-880975A1372D}" presName="composite" presStyleCnt="0"/>
      <dgm:spPr/>
    </dgm:pt>
    <dgm:pt modelId="{00A05F0E-E829-4322-93AF-DE210F350072}" type="pres">
      <dgm:prSet presAssocID="{A30B8512-2402-4544-808B-880975A1372D}" presName="bgChev" presStyleLbl="node1" presStyleIdx="1" presStyleCnt="5" custLinFactNeighborX="-4490" custLinFactNeighborY="-77190"/>
      <dgm:spPr/>
    </dgm:pt>
    <dgm:pt modelId="{60965F42-95CA-40A6-8C4D-7C6FA5844E68}" type="pres">
      <dgm:prSet presAssocID="{A30B8512-2402-4544-808B-880975A1372D}" presName="txNode" presStyleLbl="fgAcc1" presStyleIdx="1" presStyleCnt="5" custScaleX="90914" custScaleY="136653" custLinFactNeighborX="-20374" custLinFactNeighborY="-2296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2028B33-CF4E-4C73-9060-CA7103549DAA}" type="pres">
      <dgm:prSet presAssocID="{730C6D61-5CFF-4373-8D9C-AF6DF7F0F1FE}" presName="compositeSpace" presStyleCnt="0"/>
      <dgm:spPr/>
    </dgm:pt>
    <dgm:pt modelId="{CA32C469-D0D4-4944-B095-6EC84142DA48}" type="pres">
      <dgm:prSet presAssocID="{8AC839A1-60D8-4019-8FE2-A9118A0E3076}" presName="composite" presStyleCnt="0"/>
      <dgm:spPr/>
      <dgm:t>
        <a:bodyPr/>
        <a:lstStyle/>
        <a:p>
          <a:endParaRPr lang="ru-RU"/>
        </a:p>
      </dgm:t>
    </dgm:pt>
    <dgm:pt modelId="{48D07E0D-BDBF-4A5B-9EA8-CC86807405BA}" type="pres">
      <dgm:prSet presAssocID="{8AC839A1-60D8-4019-8FE2-A9118A0E3076}" presName="bgChev" presStyleLbl="node1" presStyleIdx="2" presStyleCnt="5" custLinFactNeighborX="-7774" custLinFactNeighborY="-75866"/>
      <dgm:spPr/>
      <dgm:t>
        <a:bodyPr/>
        <a:lstStyle/>
        <a:p>
          <a:endParaRPr lang="ru-RU"/>
        </a:p>
      </dgm:t>
    </dgm:pt>
    <dgm:pt modelId="{FA646DB0-1C5C-4F41-A582-8923FD3947AA}" type="pres">
      <dgm:prSet presAssocID="{8AC839A1-60D8-4019-8FE2-A9118A0E3076}" presName="txNode" presStyleLbl="fgAcc1" presStyleIdx="2" presStyleCnt="5" custScaleX="86807" custScaleY="129138" custLinFactNeighborX="-22770" custLinFactNeighborY="-2013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FD65C19-8A0E-4A63-B39E-78766265D0EC}" type="pres">
      <dgm:prSet presAssocID="{BE7AEF10-FAFE-4D19-ABDA-E21D8CA4DC11}" presName="compositeSpace" presStyleCnt="0"/>
      <dgm:spPr/>
      <dgm:t>
        <a:bodyPr/>
        <a:lstStyle/>
        <a:p>
          <a:endParaRPr lang="ru-RU"/>
        </a:p>
      </dgm:t>
    </dgm:pt>
    <dgm:pt modelId="{A02CF25F-C426-4423-832D-6C64FAEF460F}" type="pres">
      <dgm:prSet presAssocID="{FAA5E062-788B-44CC-8C15-1C41F89E870A}" presName="composite" presStyleCnt="0"/>
      <dgm:spPr/>
      <dgm:t>
        <a:bodyPr/>
        <a:lstStyle/>
        <a:p>
          <a:endParaRPr lang="ru-RU"/>
        </a:p>
      </dgm:t>
    </dgm:pt>
    <dgm:pt modelId="{8FADD9C1-1F14-4348-9EDA-2756D644B810}" type="pres">
      <dgm:prSet presAssocID="{FAA5E062-788B-44CC-8C15-1C41F89E870A}" presName="bgChev" presStyleLbl="node1" presStyleIdx="3" presStyleCnt="5" custLinFactNeighborX="-6617" custLinFactNeighborY="-81409"/>
      <dgm:spPr/>
      <dgm:t>
        <a:bodyPr/>
        <a:lstStyle/>
        <a:p>
          <a:endParaRPr lang="ru-RU"/>
        </a:p>
      </dgm:t>
    </dgm:pt>
    <dgm:pt modelId="{9571F2B0-B70A-4819-97C6-170D98D93B41}" type="pres">
      <dgm:prSet presAssocID="{FAA5E062-788B-44CC-8C15-1C41F89E870A}" presName="txNode" presStyleLbl="fgAcc1" presStyleIdx="3" presStyleCnt="5" custScaleX="89890" custScaleY="120277" custLinFactNeighborX="-21350" custLinFactNeighborY="-2678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238662C-C990-4B5A-9A25-FFA4B277CBB8}" type="pres">
      <dgm:prSet presAssocID="{A365B81A-42A5-4366-BF71-82BEDB7F7623}" presName="compositeSpace" presStyleCnt="0"/>
      <dgm:spPr/>
      <dgm:t>
        <a:bodyPr/>
        <a:lstStyle/>
        <a:p>
          <a:endParaRPr lang="ru-RU"/>
        </a:p>
      </dgm:t>
    </dgm:pt>
    <dgm:pt modelId="{EF78C466-EB47-4920-B98E-A2AB07C552F8}" type="pres">
      <dgm:prSet presAssocID="{EE7DDBFD-CCF6-4119-BE6A-6172ADB4F5BC}" presName="composite" presStyleCnt="0"/>
      <dgm:spPr/>
      <dgm:t>
        <a:bodyPr/>
        <a:lstStyle/>
        <a:p>
          <a:endParaRPr lang="ru-RU"/>
        </a:p>
      </dgm:t>
    </dgm:pt>
    <dgm:pt modelId="{3308EA10-B3E0-401B-AEB4-FB64B64B0933}" type="pres">
      <dgm:prSet presAssocID="{EE7DDBFD-CCF6-4119-BE6A-6172ADB4F5BC}" presName="bgChev" presStyleLbl="node1" presStyleIdx="4" presStyleCnt="5" custLinFactNeighborX="-8263" custLinFactNeighborY="-81409"/>
      <dgm:spPr/>
      <dgm:t>
        <a:bodyPr/>
        <a:lstStyle/>
        <a:p>
          <a:endParaRPr lang="ru-RU"/>
        </a:p>
      </dgm:t>
    </dgm:pt>
    <dgm:pt modelId="{EA1F07D7-8A82-4EC7-A030-04C9E87B0D30}" type="pres">
      <dgm:prSet presAssocID="{EE7DDBFD-CCF6-4119-BE6A-6172ADB4F5BC}" presName="txNode" presStyleLbl="fgAcc1" presStyleIdx="4" presStyleCnt="5" custScaleY="128580" custLinFactNeighborX="-22141" custLinFactNeighborY="-2055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DE630F04-5C6B-4B2E-8FCB-DD5A9D83DA90}" type="presOf" srcId="{EE7DDBFD-CCF6-4119-BE6A-6172ADB4F5BC}" destId="{EA1F07D7-8A82-4EC7-A030-04C9E87B0D30}" srcOrd="0" destOrd="0" presId="urn:microsoft.com/office/officeart/2005/8/layout/chevronAccent+Icon"/>
    <dgm:cxn modelId="{DFA1412D-D4B2-497A-B743-A5B0FFD634CE}" srcId="{246D16B8-20BD-4943-A32D-0952225FBD87}" destId="{8AC839A1-60D8-4019-8FE2-A9118A0E3076}" srcOrd="2" destOrd="0" parTransId="{0544E2C9-571C-49A9-9584-9972A0B00BEA}" sibTransId="{BE7AEF10-FAFE-4D19-ABDA-E21D8CA4DC11}"/>
    <dgm:cxn modelId="{0F49D799-AE6C-4024-A5FC-FCDA5109F719}" type="presOf" srcId="{8AC839A1-60D8-4019-8FE2-A9118A0E3076}" destId="{FA646DB0-1C5C-4F41-A582-8923FD3947AA}" srcOrd="0" destOrd="0" presId="urn:microsoft.com/office/officeart/2005/8/layout/chevronAccent+Icon"/>
    <dgm:cxn modelId="{7FA13574-12B5-4E86-B4A3-A47690C1C776}" type="presOf" srcId="{80B519A2-2F32-42B5-B572-48BD1EE9036C}" destId="{A06E650A-0871-4E55-BC82-427903FF7FAD}" srcOrd="0" destOrd="0" presId="urn:microsoft.com/office/officeart/2005/8/layout/chevronAccent+Icon"/>
    <dgm:cxn modelId="{13165A11-9075-41B2-AE5D-B815CDFF1B31}" srcId="{246D16B8-20BD-4943-A32D-0952225FBD87}" destId="{FAA5E062-788B-44CC-8C15-1C41F89E870A}" srcOrd="3" destOrd="0" parTransId="{1BFD99BC-2C97-4541-9510-D715F1CB3E95}" sibTransId="{A365B81A-42A5-4366-BF71-82BEDB7F7623}"/>
    <dgm:cxn modelId="{09EBD43C-DF5F-49D0-A468-22668A971311}" type="presOf" srcId="{A30B8512-2402-4544-808B-880975A1372D}" destId="{60965F42-95CA-40A6-8C4D-7C6FA5844E68}" srcOrd="0" destOrd="0" presId="urn:microsoft.com/office/officeart/2005/8/layout/chevronAccent+Icon"/>
    <dgm:cxn modelId="{8EE482D9-4963-4FA0-A94A-7078472BF9E7}" srcId="{246D16B8-20BD-4943-A32D-0952225FBD87}" destId="{A30B8512-2402-4544-808B-880975A1372D}" srcOrd="1" destOrd="0" parTransId="{5F0DF84A-42B3-4E07-AEB0-C120B41B1AD8}" sibTransId="{730C6D61-5CFF-4373-8D9C-AF6DF7F0F1FE}"/>
    <dgm:cxn modelId="{9AF29755-E37D-44C6-A7F4-3EC963B1009C}" srcId="{246D16B8-20BD-4943-A32D-0952225FBD87}" destId="{80B519A2-2F32-42B5-B572-48BD1EE9036C}" srcOrd="0" destOrd="0" parTransId="{057F743A-DB74-42ED-9EE8-C1F7D8D27F0D}" sibTransId="{95DEB6E5-ABF6-4BA7-9996-C2BD55C0D8B7}"/>
    <dgm:cxn modelId="{8FB541F3-0813-45E0-94C2-8750D2A2A9D6}" type="presOf" srcId="{FAA5E062-788B-44CC-8C15-1C41F89E870A}" destId="{9571F2B0-B70A-4819-97C6-170D98D93B41}" srcOrd="0" destOrd="0" presId="urn:microsoft.com/office/officeart/2005/8/layout/chevronAccent+Icon"/>
    <dgm:cxn modelId="{3B38DCA8-4D20-4EB8-9D49-26360CB86E6E}" srcId="{246D16B8-20BD-4943-A32D-0952225FBD87}" destId="{EE7DDBFD-CCF6-4119-BE6A-6172ADB4F5BC}" srcOrd="4" destOrd="0" parTransId="{080C0932-4FD7-4EFD-9865-E5BAE3F8705B}" sibTransId="{9281716B-7E42-4FB7-82C7-784D137A933E}"/>
    <dgm:cxn modelId="{51236136-83AE-4A7A-B63B-6588C616C224}" type="presOf" srcId="{246D16B8-20BD-4943-A32D-0952225FBD87}" destId="{9F95210F-CF2B-45F8-B6FD-8F6188B482B4}" srcOrd="0" destOrd="0" presId="urn:microsoft.com/office/officeart/2005/8/layout/chevronAccent+Icon"/>
    <dgm:cxn modelId="{6F24FB97-68FB-4DBD-8F78-88C19AEEE454}" type="presParOf" srcId="{9F95210F-CF2B-45F8-B6FD-8F6188B482B4}" destId="{C906115B-959D-4768-A43B-6915837DDC7C}" srcOrd="0" destOrd="0" presId="urn:microsoft.com/office/officeart/2005/8/layout/chevronAccent+Icon"/>
    <dgm:cxn modelId="{4645691C-6873-4562-8947-D30E218341BC}" type="presParOf" srcId="{C906115B-959D-4768-A43B-6915837DDC7C}" destId="{311EBD70-6914-44D9-A987-22165B544FF8}" srcOrd="0" destOrd="0" presId="urn:microsoft.com/office/officeart/2005/8/layout/chevronAccent+Icon"/>
    <dgm:cxn modelId="{C05814F8-9D01-47C3-8D85-6C4C1B39D2CC}" type="presParOf" srcId="{C906115B-959D-4768-A43B-6915837DDC7C}" destId="{A06E650A-0871-4E55-BC82-427903FF7FAD}" srcOrd="1" destOrd="0" presId="urn:microsoft.com/office/officeart/2005/8/layout/chevronAccent+Icon"/>
    <dgm:cxn modelId="{6C5FDECD-E4DB-4E03-BE0B-78AA3EB02CE5}" type="presParOf" srcId="{9F95210F-CF2B-45F8-B6FD-8F6188B482B4}" destId="{7E89D554-C18E-4C0E-A48B-838682579170}" srcOrd="1" destOrd="0" presId="urn:microsoft.com/office/officeart/2005/8/layout/chevronAccent+Icon"/>
    <dgm:cxn modelId="{E8EAA4E7-F9F8-4CBC-A72C-DE5BBAD81D16}" type="presParOf" srcId="{9F95210F-CF2B-45F8-B6FD-8F6188B482B4}" destId="{A0B13822-1533-4555-BAC8-699CA4E50644}" srcOrd="2" destOrd="0" presId="urn:microsoft.com/office/officeart/2005/8/layout/chevronAccent+Icon"/>
    <dgm:cxn modelId="{746C9F08-F153-4BB6-AEF4-7610DC000680}" type="presParOf" srcId="{A0B13822-1533-4555-BAC8-699CA4E50644}" destId="{00A05F0E-E829-4322-93AF-DE210F350072}" srcOrd="0" destOrd="0" presId="urn:microsoft.com/office/officeart/2005/8/layout/chevronAccent+Icon"/>
    <dgm:cxn modelId="{92AEA01C-74C9-4939-BC79-982271197814}" type="presParOf" srcId="{A0B13822-1533-4555-BAC8-699CA4E50644}" destId="{60965F42-95CA-40A6-8C4D-7C6FA5844E68}" srcOrd="1" destOrd="0" presId="urn:microsoft.com/office/officeart/2005/8/layout/chevronAccent+Icon"/>
    <dgm:cxn modelId="{1AE132B1-EB15-4A21-8B47-B23A08C3E4B4}" type="presParOf" srcId="{9F95210F-CF2B-45F8-B6FD-8F6188B482B4}" destId="{E2028B33-CF4E-4C73-9060-CA7103549DAA}" srcOrd="3" destOrd="0" presId="urn:microsoft.com/office/officeart/2005/8/layout/chevronAccent+Icon"/>
    <dgm:cxn modelId="{BB5A8758-E6C2-4ABE-B785-74B3A74FD27C}" type="presParOf" srcId="{9F95210F-CF2B-45F8-B6FD-8F6188B482B4}" destId="{CA32C469-D0D4-4944-B095-6EC84142DA48}" srcOrd="4" destOrd="0" presId="urn:microsoft.com/office/officeart/2005/8/layout/chevronAccent+Icon"/>
    <dgm:cxn modelId="{58636ADD-34D6-4999-9278-92E4C4DBC0A1}" type="presParOf" srcId="{CA32C469-D0D4-4944-B095-6EC84142DA48}" destId="{48D07E0D-BDBF-4A5B-9EA8-CC86807405BA}" srcOrd="0" destOrd="0" presId="urn:microsoft.com/office/officeart/2005/8/layout/chevronAccent+Icon"/>
    <dgm:cxn modelId="{CCC85105-1CE3-4F6D-9FAD-34C6A0C5F2B0}" type="presParOf" srcId="{CA32C469-D0D4-4944-B095-6EC84142DA48}" destId="{FA646DB0-1C5C-4F41-A582-8923FD3947AA}" srcOrd="1" destOrd="0" presId="urn:microsoft.com/office/officeart/2005/8/layout/chevronAccent+Icon"/>
    <dgm:cxn modelId="{C2C41DCC-B561-4712-8BFF-A21353CFC87F}" type="presParOf" srcId="{9F95210F-CF2B-45F8-B6FD-8F6188B482B4}" destId="{FFD65C19-8A0E-4A63-B39E-78766265D0EC}" srcOrd="5" destOrd="0" presId="urn:microsoft.com/office/officeart/2005/8/layout/chevronAccent+Icon"/>
    <dgm:cxn modelId="{2E612F6A-C3F8-4971-86A6-2403F3031E69}" type="presParOf" srcId="{9F95210F-CF2B-45F8-B6FD-8F6188B482B4}" destId="{A02CF25F-C426-4423-832D-6C64FAEF460F}" srcOrd="6" destOrd="0" presId="urn:microsoft.com/office/officeart/2005/8/layout/chevronAccent+Icon"/>
    <dgm:cxn modelId="{4AD5E828-FC94-4646-B5DB-D11D4E86F486}" type="presParOf" srcId="{A02CF25F-C426-4423-832D-6C64FAEF460F}" destId="{8FADD9C1-1F14-4348-9EDA-2756D644B810}" srcOrd="0" destOrd="0" presId="urn:microsoft.com/office/officeart/2005/8/layout/chevronAccent+Icon"/>
    <dgm:cxn modelId="{CAC3DE99-E1A7-4D52-9E3F-60E932E6AA92}" type="presParOf" srcId="{A02CF25F-C426-4423-832D-6C64FAEF460F}" destId="{9571F2B0-B70A-4819-97C6-170D98D93B41}" srcOrd="1" destOrd="0" presId="urn:microsoft.com/office/officeart/2005/8/layout/chevronAccent+Icon"/>
    <dgm:cxn modelId="{741333CE-42C5-4749-963E-0BC3E2CD868D}" type="presParOf" srcId="{9F95210F-CF2B-45F8-B6FD-8F6188B482B4}" destId="{8238662C-C990-4B5A-9A25-FFA4B277CBB8}" srcOrd="7" destOrd="0" presId="urn:microsoft.com/office/officeart/2005/8/layout/chevronAccent+Icon"/>
    <dgm:cxn modelId="{CF5D9A24-1B91-4C18-99C5-C546C2BF615F}" type="presParOf" srcId="{9F95210F-CF2B-45F8-B6FD-8F6188B482B4}" destId="{EF78C466-EB47-4920-B98E-A2AB07C552F8}" srcOrd="8" destOrd="0" presId="urn:microsoft.com/office/officeart/2005/8/layout/chevronAccent+Icon"/>
    <dgm:cxn modelId="{A41B002E-69D7-4355-A8DE-CC524BA85D35}" type="presParOf" srcId="{EF78C466-EB47-4920-B98E-A2AB07C552F8}" destId="{3308EA10-B3E0-401B-AEB4-FB64B64B0933}" srcOrd="0" destOrd="0" presId="urn:microsoft.com/office/officeart/2005/8/layout/chevronAccent+Icon"/>
    <dgm:cxn modelId="{D200807B-A528-4AE7-9B34-6484CA772A75}" type="presParOf" srcId="{EF78C466-EB47-4920-B98E-A2AB07C552F8}" destId="{EA1F07D7-8A82-4EC7-A030-04C9E87B0D30}" srcOrd="1" destOrd="0" presId="urn:microsoft.com/office/officeart/2005/8/layout/chevronAccent+Icon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46D16B8-20BD-4943-A32D-0952225FBD87}" type="doc">
      <dgm:prSet loTypeId="urn:microsoft.com/office/officeart/2005/8/layout/chevronAccent+Icon" loCatId="process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ru-RU"/>
        </a:p>
      </dgm:t>
    </dgm:pt>
    <dgm:pt modelId="{77F43266-3547-477D-9923-9774CF30C061}">
      <dgm:prSet phldrT="[Текст]" custT="1"/>
      <dgm:spPr/>
      <dgm:t>
        <a:bodyPr/>
        <a:lstStyle/>
        <a:p>
          <a:pPr algn="l"/>
          <a:r>
            <a:rPr lang="ru-RU" sz="1000" dirty="0" smtClean="0">
              <a:solidFill>
                <a:schemeClr val="tx1"/>
              </a:solidFill>
            </a:rPr>
            <a:t>- Анализ, обсуждение со специалистами и доработка первичных материалов Стратегии</a:t>
          </a:r>
          <a:br>
            <a:rPr lang="ru-RU" sz="1000" dirty="0" smtClean="0">
              <a:solidFill>
                <a:schemeClr val="tx1"/>
              </a:solidFill>
            </a:rPr>
          </a:br>
          <a:r>
            <a:rPr lang="ru-RU" sz="1000" dirty="0" smtClean="0">
              <a:solidFill>
                <a:schemeClr val="tx1"/>
              </a:solidFill>
            </a:rPr>
            <a:t>- Подготовка проекта Стратегии (редакция 1)</a:t>
          </a:r>
          <a:endParaRPr lang="ru-RU" sz="1000" dirty="0">
            <a:solidFill>
              <a:schemeClr val="tx1"/>
            </a:solidFill>
          </a:endParaRPr>
        </a:p>
      </dgm:t>
    </dgm:pt>
    <dgm:pt modelId="{DA1CEBAC-501B-4012-98B2-A4DE34FF302C}" type="parTrans" cxnId="{2C520BC1-D57F-455F-BF88-131FE565CE22}">
      <dgm:prSet/>
      <dgm:spPr/>
      <dgm:t>
        <a:bodyPr/>
        <a:lstStyle/>
        <a:p>
          <a:endParaRPr lang="ru-RU" sz="3600">
            <a:solidFill>
              <a:schemeClr val="tx1"/>
            </a:solidFill>
          </a:endParaRPr>
        </a:p>
      </dgm:t>
    </dgm:pt>
    <dgm:pt modelId="{75068A0A-138C-44FF-9144-770A15BB1954}" type="sibTrans" cxnId="{2C520BC1-D57F-455F-BF88-131FE565CE22}">
      <dgm:prSet/>
      <dgm:spPr/>
      <dgm:t>
        <a:bodyPr/>
        <a:lstStyle/>
        <a:p>
          <a:endParaRPr lang="ru-RU" sz="3600">
            <a:solidFill>
              <a:schemeClr val="tx1"/>
            </a:solidFill>
          </a:endParaRPr>
        </a:p>
      </dgm:t>
    </dgm:pt>
    <dgm:pt modelId="{AE7D5D05-DA4E-4865-B066-2211B8661ED3}">
      <dgm:prSet phldrT="[Текст]" custT="1"/>
      <dgm:spPr/>
      <dgm:t>
        <a:bodyPr/>
        <a:lstStyle/>
        <a:p>
          <a:pPr algn="l"/>
          <a:r>
            <a:rPr lang="ru-RU" sz="1000" dirty="0" smtClean="0">
              <a:solidFill>
                <a:schemeClr val="tx1"/>
              </a:solidFill>
            </a:rPr>
            <a:t>- Размещение проекта Стратегии на интернет-сайте 05.11.2013</a:t>
          </a:r>
          <a:br>
            <a:rPr lang="ru-RU" sz="1000" dirty="0" smtClean="0">
              <a:solidFill>
                <a:schemeClr val="tx1"/>
              </a:solidFill>
            </a:rPr>
          </a:br>
          <a:r>
            <a:rPr lang="ru-RU" sz="1000" dirty="0" smtClean="0">
              <a:solidFill>
                <a:schemeClr val="tx1"/>
              </a:solidFill>
            </a:rPr>
            <a:t>- Обсуждение проекта Стратегии с общественными организациями и заинтересованными лицами 05.11-05.12.2013</a:t>
          </a:r>
          <a:br>
            <a:rPr lang="ru-RU" sz="1000" dirty="0" smtClean="0">
              <a:solidFill>
                <a:schemeClr val="tx1"/>
              </a:solidFill>
            </a:rPr>
          </a:br>
          <a:r>
            <a:rPr lang="ru-RU" sz="1000" dirty="0" smtClean="0">
              <a:solidFill>
                <a:schemeClr val="tx1"/>
              </a:solidFill>
            </a:rPr>
            <a:t>- Доработка проекта Стратегии с учетом полученных результатов обсуждений</a:t>
          </a:r>
          <a:endParaRPr lang="ru-RU" sz="1000" dirty="0">
            <a:solidFill>
              <a:schemeClr val="tx1"/>
            </a:solidFill>
          </a:endParaRPr>
        </a:p>
      </dgm:t>
    </dgm:pt>
    <dgm:pt modelId="{41D8B169-4C7F-4489-BCC4-E8A1F3B1B8A1}" type="parTrans" cxnId="{8F8C24E0-4C75-44C2-B924-D3A3ED942212}">
      <dgm:prSet/>
      <dgm:spPr/>
      <dgm:t>
        <a:bodyPr/>
        <a:lstStyle/>
        <a:p>
          <a:endParaRPr lang="ru-RU" sz="3600">
            <a:solidFill>
              <a:schemeClr val="tx1"/>
            </a:solidFill>
          </a:endParaRPr>
        </a:p>
      </dgm:t>
    </dgm:pt>
    <dgm:pt modelId="{3D076DC7-2AB7-4585-93F4-F0EA013CA124}" type="sibTrans" cxnId="{8F8C24E0-4C75-44C2-B924-D3A3ED942212}">
      <dgm:prSet/>
      <dgm:spPr/>
      <dgm:t>
        <a:bodyPr/>
        <a:lstStyle/>
        <a:p>
          <a:endParaRPr lang="ru-RU" sz="3600">
            <a:solidFill>
              <a:schemeClr val="tx1"/>
            </a:solidFill>
          </a:endParaRPr>
        </a:p>
      </dgm:t>
    </dgm:pt>
    <dgm:pt modelId="{28F617CC-A181-4C60-A042-E73C61762CE5}">
      <dgm:prSet phldrT="[Текст]" custT="1"/>
      <dgm:spPr/>
      <dgm:t>
        <a:bodyPr/>
        <a:lstStyle/>
        <a:p>
          <a:r>
            <a:rPr lang="ru-RU" sz="1000" dirty="0" smtClean="0">
              <a:solidFill>
                <a:schemeClr val="tx1"/>
              </a:solidFill>
            </a:rPr>
            <a:t>Представление проекта нормативно-правового акта, утверждающего Стратегию</a:t>
          </a:r>
          <a:endParaRPr lang="ru-RU" sz="1000" dirty="0">
            <a:solidFill>
              <a:schemeClr val="tx1"/>
            </a:solidFill>
          </a:endParaRPr>
        </a:p>
      </dgm:t>
    </dgm:pt>
    <dgm:pt modelId="{F11BEEEF-63CB-4EF9-845A-8460EBB39E6F}" type="parTrans" cxnId="{A1782FAA-B5C0-41E5-9336-E9A1EF49B3D1}">
      <dgm:prSet/>
      <dgm:spPr/>
      <dgm:t>
        <a:bodyPr/>
        <a:lstStyle/>
        <a:p>
          <a:endParaRPr lang="ru-RU" sz="3600">
            <a:solidFill>
              <a:schemeClr val="tx1"/>
            </a:solidFill>
          </a:endParaRPr>
        </a:p>
      </dgm:t>
    </dgm:pt>
    <dgm:pt modelId="{969DA0FE-404C-48FD-BDE7-1432F66BBF30}" type="sibTrans" cxnId="{A1782FAA-B5C0-41E5-9336-E9A1EF49B3D1}">
      <dgm:prSet/>
      <dgm:spPr/>
      <dgm:t>
        <a:bodyPr/>
        <a:lstStyle/>
        <a:p>
          <a:endParaRPr lang="ru-RU" sz="3600">
            <a:solidFill>
              <a:schemeClr val="tx1"/>
            </a:solidFill>
          </a:endParaRPr>
        </a:p>
      </dgm:t>
    </dgm:pt>
    <dgm:pt modelId="{F64E91BA-4FF3-4DBA-95A7-117C953DE8AA}">
      <dgm:prSet phldrT="[Текст]" custT="1"/>
      <dgm:spPr/>
      <dgm:t>
        <a:bodyPr/>
        <a:lstStyle/>
        <a:p>
          <a:pPr algn="l">
            <a:spcAft>
              <a:spcPts val="0"/>
            </a:spcAft>
          </a:pPr>
          <a:r>
            <a:rPr lang="ru-RU" sz="1000" dirty="0" smtClean="0">
              <a:solidFill>
                <a:schemeClr val="tx1"/>
              </a:solidFill>
            </a:rPr>
            <a:t>- Обсуждение проекта Стратегии на Экономическом Совете при Губернаторе </a:t>
          </a:r>
          <a:br>
            <a:rPr lang="ru-RU" sz="1000" dirty="0" smtClean="0">
              <a:solidFill>
                <a:schemeClr val="tx1"/>
              </a:solidFill>
            </a:rPr>
          </a:br>
          <a:r>
            <a:rPr lang="ru-RU" sz="1000" dirty="0" smtClean="0">
              <a:solidFill>
                <a:schemeClr val="tx1"/>
              </a:solidFill>
            </a:rPr>
            <a:t>Санкт-Петербурга и его доработка (редакция 3)</a:t>
          </a:r>
        </a:p>
        <a:p>
          <a:pPr algn="l">
            <a:spcAft>
              <a:spcPts val="0"/>
            </a:spcAft>
          </a:pPr>
          <a:r>
            <a:rPr lang="ru-RU" sz="1000" dirty="0" smtClean="0">
              <a:solidFill>
                <a:schemeClr val="tx1"/>
              </a:solidFill>
            </a:rPr>
            <a:t>- Подписание Декларация о партнерстве и взаимодействии при реализации Стратегии </a:t>
          </a:r>
          <a:br>
            <a:rPr lang="ru-RU" sz="1000" dirty="0" smtClean="0">
              <a:solidFill>
                <a:schemeClr val="tx1"/>
              </a:solidFill>
            </a:rPr>
          </a:br>
          <a:r>
            <a:rPr lang="ru-RU" sz="1000" dirty="0" smtClean="0">
              <a:solidFill>
                <a:schemeClr val="tx1"/>
              </a:solidFill>
            </a:rPr>
            <a:t>с  ведущими организациями </a:t>
          </a:r>
          <a:br>
            <a:rPr lang="ru-RU" sz="1000" dirty="0" smtClean="0">
              <a:solidFill>
                <a:schemeClr val="tx1"/>
              </a:solidFill>
            </a:rPr>
          </a:br>
          <a:r>
            <a:rPr lang="ru-RU" sz="1000" dirty="0" smtClean="0">
              <a:solidFill>
                <a:schemeClr val="tx1"/>
              </a:solidFill>
            </a:rPr>
            <a:t>Санкт-Петербурга</a:t>
          </a:r>
        </a:p>
      </dgm:t>
    </dgm:pt>
    <dgm:pt modelId="{04095A75-7D8A-47EA-8653-410C513C5B5F}" type="parTrans" cxnId="{0A6F83B1-4896-4BFF-9657-7514BB34D06D}">
      <dgm:prSet/>
      <dgm:spPr/>
      <dgm:t>
        <a:bodyPr/>
        <a:lstStyle/>
        <a:p>
          <a:endParaRPr lang="ru-RU" sz="3600">
            <a:solidFill>
              <a:schemeClr val="tx1"/>
            </a:solidFill>
          </a:endParaRPr>
        </a:p>
      </dgm:t>
    </dgm:pt>
    <dgm:pt modelId="{F37A3AD3-5DE6-4A07-907D-ECB0056855DC}" type="sibTrans" cxnId="{0A6F83B1-4896-4BFF-9657-7514BB34D06D}">
      <dgm:prSet/>
      <dgm:spPr/>
      <dgm:t>
        <a:bodyPr/>
        <a:lstStyle/>
        <a:p>
          <a:endParaRPr lang="ru-RU" sz="3600">
            <a:solidFill>
              <a:schemeClr val="tx1"/>
            </a:solidFill>
          </a:endParaRPr>
        </a:p>
      </dgm:t>
    </dgm:pt>
    <dgm:pt modelId="{998DC088-BEC9-4923-8134-62C60D9A2B4A}">
      <dgm:prSet phldrT="[Текст]" custT="1"/>
      <dgm:spPr/>
      <dgm:t>
        <a:bodyPr/>
        <a:lstStyle/>
        <a:p>
          <a:pPr algn="l"/>
          <a:r>
            <a:rPr lang="ru-RU" sz="1000" dirty="0" smtClean="0">
              <a:solidFill>
                <a:schemeClr val="tx1"/>
              </a:solidFill>
            </a:rPr>
            <a:t>- Представление проекта Стратегии на экспертизу</a:t>
          </a:r>
          <a:br>
            <a:rPr lang="ru-RU" sz="1000" dirty="0" smtClean="0">
              <a:solidFill>
                <a:schemeClr val="tx1"/>
              </a:solidFill>
            </a:rPr>
          </a:br>
          <a:r>
            <a:rPr lang="ru-RU" sz="1000" dirty="0" smtClean="0">
              <a:solidFill>
                <a:schemeClr val="tx1"/>
              </a:solidFill>
            </a:rPr>
            <a:t>- Доработка проекта Стратегии с учетом результатов экспертизы (редакция 2)</a:t>
          </a:r>
          <a:endParaRPr lang="ru-RU" sz="1000" dirty="0">
            <a:solidFill>
              <a:schemeClr val="tx1"/>
            </a:solidFill>
          </a:endParaRPr>
        </a:p>
      </dgm:t>
    </dgm:pt>
    <dgm:pt modelId="{E80AFCAB-01CC-47AB-ADFC-E45D9EC7F3FD}" type="parTrans" cxnId="{33320543-EB33-44B9-AB24-46EDC13FFA9C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80E5AEC4-1082-40DD-BC21-4B8D370009FF}" type="sibTrans" cxnId="{33320543-EB33-44B9-AB24-46EDC13FFA9C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9F95210F-CF2B-45F8-B6FD-8F6188B482B4}" type="pres">
      <dgm:prSet presAssocID="{246D16B8-20BD-4943-A32D-0952225FBD87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D629A03-7EEA-4F5F-B2DA-AE15EF5770BC}" type="pres">
      <dgm:prSet presAssocID="{77F43266-3547-477D-9923-9774CF30C061}" presName="composite" presStyleCnt="0"/>
      <dgm:spPr/>
    </dgm:pt>
    <dgm:pt modelId="{91B447B2-64E1-4DE2-9295-67028B2D1313}" type="pres">
      <dgm:prSet presAssocID="{77F43266-3547-477D-9923-9774CF30C061}" presName="bgChev" presStyleLbl="node1" presStyleIdx="0" presStyleCnt="5" custLinFactY="-55590" custLinFactNeighborX="-6738" custLinFactNeighborY="-100000"/>
      <dgm:spPr/>
    </dgm:pt>
    <dgm:pt modelId="{4A55A919-72D9-441C-91D5-9F00FD6C6F1A}" type="pres">
      <dgm:prSet presAssocID="{77F43266-3547-477D-9923-9774CF30C061}" presName="txNode" presStyleLbl="fgAcc1" presStyleIdx="0" presStyleCnt="5" custScaleX="101721" custScaleY="284572" custLinFactNeighborX="-12156" custLinFactNeighborY="-1902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91E3DAF-2B3E-46C6-B2FE-C67FA5A0BCFE}" type="pres">
      <dgm:prSet presAssocID="{75068A0A-138C-44FF-9144-770A15BB1954}" presName="compositeSpace" presStyleCnt="0"/>
      <dgm:spPr/>
    </dgm:pt>
    <dgm:pt modelId="{35ABEEA2-8C48-4AB7-AD08-80B5DDF3DFD9}" type="pres">
      <dgm:prSet presAssocID="{AE7D5D05-DA4E-4865-B066-2211B8661ED3}" presName="composite" presStyleCnt="0"/>
      <dgm:spPr/>
    </dgm:pt>
    <dgm:pt modelId="{7D2CBA85-1A50-4AA2-9997-AA8B97B92E89}" type="pres">
      <dgm:prSet presAssocID="{AE7D5D05-DA4E-4865-B066-2211B8661ED3}" presName="bgChev" presStyleLbl="node1" presStyleIdx="1" presStyleCnt="5" custLinFactY="-55590" custLinFactNeighborX="-7856" custLinFactNeighborY="-100000"/>
      <dgm:spPr/>
    </dgm:pt>
    <dgm:pt modelId="{09C0BD6C-163B-459A-8748-0131CDE3C562}" type="pres">
      <dgm:prSet presAssocID="{AE7D5D05-DA4E-4865-B066-2211B8661ED3}" presName="txNode" presStyleLbl="fgAcc1" presStyleIdx="1" presStyleCnt="5" custScaleX="147157" custScaleY="316222" custLinFactNeighborX="-1412" custLinFactNeighborY="-1149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3BEC42A-8041-4270-8294-1D9FEF4DA452}" type="pres">
      <dgm:prSet presAssocID="{3D076DC7-2AB7-4585-93F4-F0EA013CA124}" presName="compositeSpace" presStyleCnt="0"/>
      <dgm:spPr/>
    </dgm:pt>
    <dgm:pt modelId="{664A733A-FED0-4CFC-909C-4BD3D150F8A7}" type="pres">
      <dgm:prSet presAssocID="{998DC088-BEC9-4923-8134-62C60D9A2B4A}" presName="composite" presStyleCnt="0"/>
      <dgm:spPr/>
    </dgm:pt>
    <dgm:pt modelId="{819BA3CC-7416-44F1-BC5C-14BBE41DEB40}" type="pres">
      <dgm:prSet presAssocID="{998DC088-BEC9-4923-8134-62C60D9A2B4A}" presName="bgChev" presStyleLbl="node1" presStyleIdx="2" presStyleCnt="5" custLinFactY="-55590" custLinFactNeighborX="601" custLinFactNeighborY="-100000"/>
      <dgm:spPr/>
    </dgm:pt>
    <dgm:pt modelId="{89F7AED3-47DF-478A-92EB-D3217BCEAEEA}" type="pres">
      <dgm:prSet presAssocID="{998DC088-BEC9-4923-8134-62C60D9A2B4A}" presName="txNode" presStyleLbl="fgAcc1" presStyleIdx="2" presStyleCnt="5" custScaleY="217727" custLinFactNeighborX="-9695" custLinFactNeighborY="-6104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B1A2F94-8E29-4609-B359-168EAD9CE9F4}" type="pres">
      <dgm:prSet presAssocID="{80E5AEC4-1082-40DD-BC21-4B8D370009FF}" presName="compositeSpace" presStyleCnt="0"/>
      <dgm:spPr/>
    </dgm:pt>
    <dgm:pt modelId="{DCEABB23-3418-47C3-B1C5-DA772E5760E7}" type="pres">
      <dgm:prSet presAssocID="{F64E91BA-4FF3-4DBA-95A7-117C953DE8AA}" presName="composite" presStyleCnt="0"/>
      <dgm:spPr/>
    </dgm:pt>
    <dgm:pt modelId="{3B1BA76B-110E-4410-AC96-9A2151F4F32C}" type="pres">
      <dgm:prSet presAssocID="{F64E91BA-4FF3-4DBA-95A7-117C953DE8AA}" presName="bgChev" presStyleLbl="node1" presStyleIdx="3" presStyleCnt="5" custLinFactY="-55590" custLinFactNeighborX="-1190" custLinFactNeighborY="-100000"/>
      <dgm:spPr/>
    </dgm:pt>
    <dgm:pt modelId="{2B4280F2-BB72-4EF0-8AEA-E030E49BD9D6}" type="pres">
      <dgm:prSet presAssocID="{F64E91BA-4FF3-4DBA-95A7-117C953DE8AA}" presName="txNode" presStyleLbl="fgAcc1" presStyleIdx="3" presStyleCnt="5" custScaleX="126403" custScaleY="388547" custLinFactNeighborX="744" custLinFactNeighborY="2260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B670BFC-99B9-4EAF-8BC6-4A25F0FBAC90}" type="pres">
      <dgm:prSet presAssocID="{F37A3AD3-5DE6-4A07-907D-ECB0056855DC}" presName="compositeSpace" presStyleCnt="0"/>
      <dgm:spPr/>
    </dgm:pt>
    <dgm:pt modelId="{4AC52B5A-B69B-43A6-9E8B-BC143FF2E69C}" type="pres">
      <dgm:prSet presAssocID="{28F617CC-A181-4C60-A042-E73C61762CE5}" presName="composite" presStyleCnt="0"/>
      <dgm:spPr/>
    </dgm:pt>
    <dgm:pt modelId="{8C51CC2F-6DE7-4DE3-942A-E956AC3FE8B2}" type="pres">
      <dgm:prSet presAssocID="{28F617CC-A181-4C60-A042-E73C61762CE5}" presName="bgChev" presStyleLbl="node1" presStyleIdx="4" presStyleCnt="5" custLinFactY="-56863" custLinFactNeighborX="2372" custLinFactNeighborY="-100000"/>
      <dgm:spPr/>
    </dgm:pt>
    <dgm:pt modelId="{207EE451-8513-43A0-819F-5489031FB6FD}" type="pres">
      <dgm:prSet presAssocID="{28F617CC-A181-4C60-A042-E73C61762CE5}" presName="txNode" presStyleLbl="fgAcc1" presStyleIdx="4" presStyleCnt="5" custScaleY="144909" custLinFactNeighborX="-7371" custLinFactNeighborY="-9872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1D6CE20-C983-4E6C-80EF-A0F061C8FABA}" type="presOf" srcId="{998DC088-BEC9-4923-8134-62C60D9A2B4A}" destId="{89F7AED3-47DF-478A-92EB-D3217BCEAEEA}" srcOrd="0" destOrd="0" presId="urn:microsoft.com/office/officeart/2005/8/layout/chevronAccent+Icon"/>
    <dgm:cxn modelId="{49BCBB7B-D2FB-45D9-9082-F2E559EB0569}" type="presOf" srcId="{246D16B8-20BD-4943-A32D-0952225FBD87}" destId="{9F95210F-CF2B-45F8-B6FD-8F6188B482B4}" srcOrd="0" destOrd="0" presId="urn:microsoft.com/office/officeart/2005/8/layout/chevronAccent+Icon"/>
    <dgm:cxn modelId="{62370163-AD76-4E49-833C-EFA32816F389}" type="presOf" srcId="{28F617CC-A181-4C60-A042-E73C61762CE5}" destId="{207EE451-8513-43A0-819F-5489031FB6FD}" srcOrd="0" destOrd="0" presId="urn:microsoft.com/office/officeart/2005/8/layout/chevronAccent+Icon"/>
    <dgm:cxn modelId="{671A012E-0878-49E0-9CD6-A01B2C531B17}" type="presOf" srcId="{AE7D5D05-DA4E-4865-B066-2211B8661ED3}" destId="{09C0BD6C-163B-459A-8748-0131CDE3C562}" srcOrd="0" destOrd="0" presId="urn:microsoft.com/office/officeart/2005/8/layout/chevronAccent+Icon"/>
    <dgm:cxn modelId="{D7FD7286-4EF1-4D54-A910-54C3131E11BC}" type="presOf" srcId="{77F43266-3547-477D-9923-9774CF30C061}" destId="{4A55A919-72D9-441C-91D5-9F00FD6C6F1A}" srcOrd="0" destOrd="0" presId="urn:microsoft.com/office/officeart/2005/8/layout/chevronAccent+Icon"/>
    <dgm:cxn modelId="{2C520BC1-D57F-455F-BF88-131FE565CE22}" srcId="{246D16B8-20BD-4943-A32D-0952225FBD87}" destId="{77F43266-3547-477D-9923-9774CF30C061}" srcOrd="0" destOrd="0" parTransId="{DA1CEBAC-501B-4012-98B2-A4DE34FF302C}" sibTransId="{75068A0A-138C-44FF-9144-770A15BB1954}"/>
    <dgm:cxn modelId="{0A6F83B1-4896-4BFF-9657-7514BB34D06D}" srcId="{246D16B8-20BD-4943-A32D-0952225FBD87}" destId="{F64E91BA-4FF3-4DBA-95A7-117C953DE8AA}" srcOrd="3" destOrd="0" parTransId="{04095A75-7D8A-47EA-8653-410C513C5B5F}" sibTransId="{F37A3AD3-5DE6-4A07-907D-ECB0056855DC}"/>
    <dgm:cxn modelId="{33320543-EB33-44B9-AB24-46EDC13FFA9C}" srcId="{246D16B8-20BD-4943-A32D-0952225FBD87}" destId="{998DC088-BEC9-4923-8134-62C60D9A2B4A}" srcOrd="2" destOrd="0" parTransId="{E80AFCAB-01CC-47AB-ADFC-E45D9EC7F3FD}" sibTransId="{80E5AEC4-1082-40DD-BC21-4B8D370009FF}"/>
    <dgm:cxn modelId="{DC9C90FA-B358-410B-AEFE-FE2A0F95ED7B}" type="presOf" srcId="{F64E91BA-4FF3-4DBA-95A7-117C953DE8AA}" destId="{2B4280F2-BB72-4EF0-8AEA-E030E49BD9D6}" srcOrd="0" destOrd="0" presId="urn:microsoft.com/office/officeart/2005/8/layout/chevronAccent+Icon"/>
    <dgm:cxn modelId="{8F8C24E0-4C75-44C2-B924-D3A3ED942212}" srcId="{246D16B8-20BD-4943-A32D-0952225FBD87}" destId="{AE7D5D05-DA4E-4865-B066-2211B8661ED3}" srcOrd="1" destOrd="0" parTransId="{41D8B169-4C7F-4489-BCC4-E8A1F3B1B8A1}" sibTransId="{3D076DC7-2AB7-4585-93F4-F0EA013CA124}"/>
    <dgm:cxn modelId="{A1782FAA-B5C0-41E5-9336-E9A1EF49B3D1}" srcId="{246D16B8-20BD-4943-A32D-0952225FBD87}" destId="{28F617CC-A181-4C60-A042-E73C61762CE5}" srcOrd="4" destOrd="0" parTransId="{F11BEEEF-63CB-4EF9-845A-8460EBB39E6F}" sibTransId="{969DA0FE-404C-48FD-BDE7-1432F66BBF30}"/>
    <dgm:cxn modelId="{DB0E6547-3E6D-4E8A-BC75-41900E5FD2AA}" type="presParOf" srcId="{9F95210F-CF2B-45F8-B6FD-8F6188B482B4}" destId="{6D629A03-7EEA-4F5F-B2DA-AE15EF5770BC}" srcOrd="0" destOrd="0" presId="urn:microsoft.com/office/officeart/2005/8/layout/chevronAccent+Icon"/>
    <dgm:cxn modelId="{005868C3-C8F2-420E-B746-AD1F8143E9BD}" type="presParOf" srcId="{6D629A03-7EEA-4F5F-B2DA-AE15EF5770BC}" destId="{91B447B2-64E1-4DE2-9295-67028B2D1313}" srcOrd="0" destOrd="0" presId="urn:microsoft.com/office/officeart/2005/8/layout/chevronAccent+Icon"/>
    <dgm:cxn modelId="{CFA6A64B-269B-43D4-AD44-2C836776657C}" type="presParOf" srcId="{6D629A03-7EEA-4F5F-B2DA-AE15EF5770BC}" destId="{4A55A919-72D9-441C-91D5-9F00FD6C6F1A}" srcOrd="1" destOrd="0" presId="urn:microsoft.com/office/officeart/2005/8/layout/chevronAccent+Icon"/>
    <dgm:cxn modelId="{86F66DAD-1BB8-4CC0-803B-1AFC75659263}" type="presParOf" srcId="{9F95210F-CF2B-45F8-B6FD-8F6188B482B4}" destId="{991E3DAF-2B3E-46C6-B2FE-C67FA5A0BCFE}" srcOrd="1" destOrd="0" presId="urn:microsoft.com/office/officeart/2005/8/layout/chevronAccent+Icon"/>
    <dgm:cxn modelId="{589B5C1A-BE05-4914-A140-97BE57B611B4}" type="presParOf" srcId="{9F95210F-CF2B-45F8-B6FD-8F6188B482B4}" destId="{35ABEEA2-8C48-4AB7-AD08-80B5DDF3DFD9}" srcOrd="2" destOrd="0" presId="urn:microsoft.com/office/officeart/2005/8/layout/chevronAccent+Icon"/>
    <dgm:cxn modelId="{9E73D18B-828B-494B-BE3F-685A90F705D3}" type="presParOf" srcId="{35ABEEA2-8C48-4AB7-AD08-80B5DDF3DFD9}" destId="{7D2CBA85-1A50-4AA2-9997-AA8B97B92E89}" srcOrd="0" destOrd="0" presId="urn:microsoft.com/office/officeart/2005/8/layout/chevronAccent+Icon"/>
    <dgm:cxn modelId="{A6DFF4F1-AB47-4487-9A33-609C9EFDB39B}" type="presParOf" srcId="{35ABEEA2-8C48-4AB7-AD08-80B5DDF3DFD9}" destId="{09C0BD6C-163B-459A-8748-0131CDE3C562}" srcOrd="1" destOrd="0" presId="urn:microsoft.com/office/officeart/2005/8/layout/chevronAccent+Icon"/>
    <dgm:cxn modelId="{50925B65-8C5E-4651-B006-89C07BCE9F35}" type="presParOf" srcId="{9F95210F-CF2B-45F8-B6FD-8F6188B482B4}" destId="{63BEC42A-8041-4270-8294-1D9FEF4DA452}" srcOrd="3" destOrd="0" presId="urn:microsoft.com/office/officeart/2005/8/layout/chevronAccent+Icon"/>
    <dgm:cxn modelId="{2CED63D4-420E-49F9-9B65-FAF06F0609D4}" type="presParOf" srcId="{9F95210F-CF2B-45F8-B6FD-8F6188B482B4}" destId="{664A733A-FED0-4CFC-909C-4BD3D150F8A7}" srcOrd="4" destOrd="0" presId="urn:microsoft.com/office/officeart/2005/8/layout/chevronAccent+Icon"/>
    <dgm:cxn modelId="{04CA6D52-3BB2-44BA-B621-57CF7395123E}" type="presParOf" srcId="{664A733A-FED0-4CFC-909C-4BD3D150F8A7}" destId="{819BA3CC-7416-44F1-BC5C-14BBE41DEB40}" srcOrd="0" destOrd="0" presId="urn:microsoft.com/office/officeart/2005/8/layout/chevronAccent+Icon"/>
    <dgm:cxn modelId="{DBAEE5C0-DC1D-4F44-ACC7-BA8198B1CE19}" type="presParOf" srcId="{664A733A-FED0-4CFC-909C-4BD3D150F8A7}" destId="{89F7AED3-47DF-478A-92EB-D3217BCEAEEA}" srcOrd="1" destOrd="0" presId="urn:microsoft.com/office/officeart/2005/8/layout/chevronAccent+Icon"/>
    <dgm:cxn modelId="{4131E16B-B9A3-4FBE-9B23-2B9A54693739}" type="presParOf" srcId="{9F95210F-CF2B-45F8-B6FD-8F6188B482B4}" destId="{EB1A2F94-8E29-4609-B359-168EAD9CE9F4}" srcOrd="5" destOrd="0" presId="urn:microsoft.com/office/officeart/2005/8/layout/chevronAccent+Icon"/>
    <dgm:cxn modelId="{8685DB8C-3238-4268-B695-15BACED22A2D}" type="presParOf" srcId="{9F95210F-CF2B-45F8-B6FD-8F6188B482B4}" destId="{DCEABB23-3418-47C3-B1C5-DA772E5760E7}" srcOrd="6" destOrd="0" presId="urn:microsoft.com/office/officeart/2005/8/layout/chevronAccent+Icon"/>
    <dgm:cxn modelId="{30900E17-4CE2-4CAC-81D9-1BA691DE812A}" type="presParOf" srcId="{DCEABB23-3418-47C3-B1C5-DA772E5760E7}" destId="{3B1BA76B-110E-4410-AC96-9A2151F4F32C}" srcOrd="0" destOrd="0" presId="urn:microsoft.com/office/officeart/2005/8/layout/chevronAccent+Icon"/>
    <dgm:cxn modelId="{A2681CE7-ABF9-45F4-AEAE-94707AF7ACE7}" type="presParOf" srcId="{DCEABB23-3418-47C3-B1C5-DA772E5760E7}" destId="{2B4280F2-BB72-4EF0-8AEA-E030E49BD9D6}" srcOrd="1" destOrd="0" presId="urn:microsoft.com/office/officeart/2005/8/layout/chevronAccent+Icon"/>
    <dgm:cxn modelId="{F5741C85-C318-4E2B-98C9-2956E45515F2}" type="presParOf" srcId="{9F95210F-CF2B-45F8-B6FD-8F6188B482B4}" destId="{CB670BFC-99B9-4EAF-8BC6-4A25F0FBAC90}" srcOrd="7" destOrd="0" presId="urn:microsoft.com/office/officeart/2005/8/layout/chevronAccent+Icon"/>
    <dgm:cxn modelId="{DD71BFEC-E2D4-4BB2-87E5-91F89D706347}" type="presParOf" srcId="{9F95210F-CF2B-45F8-B6FD-8F6188B482B4}" destId="{4AC52B5A-B69B-43A6-9E8B-BC143FF2E69C}" srcOrd="8" destOrd="0" presId="urn:microsoft.com/office/officeart/2005/8/layout/chevronAccent+Icon"/>
    <dgm:cxn modelId="{2B848B14-6307-4755-876F-4872A2921260}" type="presParOf" srcId="{4AC52B5A-B69B-43A6-9E8B-BC143FF2E69C}" destId="{8C51CC2F-6DE7-4DE3-942A-E956AC3FE8B2}" srcOrd="0" destOrd="0" presId="urn:microsoft.com/office/officeart/2005/8/layout/chevronAccent+Icon"/>
    <dgm:cxn modelId="{E0000C27-EB65-4FE9-89AB-96E78B4FAE29}" type="presParOf" srcId="{4AC52B5A-B69B-43A6-9E8B-BC143FF2E69C}" destId="{207EE451-8513-43A0-819F-5489031FB6FD}" srcOrd="1" destOrd="0" presId="urn:microsoft.com/office/officeart/2005/8/layout/chevronAccent+Icon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4F9B095-E578-4B0B-8D68-517298067DAE}" type="doc">
      <dgm:prSet loTypeId="urn:microsoft.com/office/officeart/2005/8/layout/radial5" loCatId="relationship" qsTypeId="urn:microsoft.com/office/officeart/2005/8/quickstyle/simple2" qsCatId="simple" csTypeId="urn:microsoft.com/office/officeart/2005/8/colors/accent5_1" csCatId="accent5" phldr="1"/>
      <dgm:spPr/>
      <dgm:t>
        <a:bodyPr/>
        <a:lstStyle/>
        <a:p>
          <a:endParaRPr lang="ru-RU"/>
        </a:p>
      </dgm:t>
    </dgm:pt>
    <dgm:pt modelId="{9F757754-013A-4513-8B52-B4D9DB85DD63}">
      <dgm:prSet phldrT="[Текст]" custT="1"/>
      <dgm:spPr/>
      <dgm:t>
        <a:bodyPr/>
        <a:lstStyle/>
        <a:p>
          <a:r>
            <a:rPr lang="ru-RU" sz="1300" dirty="0" smtClean="0"/>
            <a:t>Исполнительные органы государственной власти </a:t>
          </a:r>
          <a:br>
            <a:rPr lang="ru-RU" sz="1300" dirty="0" smtClean="0"/>
          </a:br>
          <a:r>
            <a:rPr lang="ru-RU" sz="1300" dirty="0" smtClean="0"/>
            <a:t>Санкт-Петербурга</a:t>
          </a:r>
        </a:p>
        <a:p>
          <a:r>
            <a:rPr lang="ru-RU" sz="900" dirty="0" smtClean="0"/>
            <a:t>(получено 32 предложения)</a:t>
          </a:r>
          <a:endParaRPr lang="ru-RU" sz="900" dirty="0"/>
        </a:p>
      </dgm:t>
    </dgm:pt>
    <dgm:pt modelId="{223EA5A7-F12D-41B7-AC9E-8062E7388DD9}" type="parTrans" cxnId="{79154845-772C-4045-B22D-102187EE4370}">
      <dgm:prSet/>
      <dgm:spPr>
        <a:solidFill>
          <a:srgbClr val="FF0000"/>
        </a:solidFill>
      </dgm:spPr>
      <dgm:t>
        <a:bodyPr/>
        <a:lstStyle/>
        <a:p>
          <a:endParaRPr lang="ru-RU" sz="1400"/>
        </a:p>
      </dgm:t>
    </dgm:pt>
    <dgm:pt modelId="{BAED7D1B-6038-46C6-9DA9-9477A15FB615}" type="sibTrans" cxnId="{79154845-772C-4045-B22D-102187EE4370}">
      <dgm:prSet/>
      <dgm:spPr/>
      <dgm:t>
        <a:bodyPr/>
        <a:lstStyle/>
        <a:p>
          <a:endParaRPr lang="ru-RU" sz="1400"/>
        </a:p>
      </dgm:t>
    </dgm:pt>
    <dgm:pt modelId="{89DFDDF3-57C8-4E3A-89BA-25DA42A3C8F1}">
      <dgm:prSet custT="1"/>
      <dgm:spPr/>
      <dgm:t>
        <a:bodyPr/>
        <a:lstStyle/>
        <a:p>
          <a:r>
            <a:rPr lang="ru-RU" sz="1300" dirty="0" smtClean="0"/>
            <a:t>Федеральные министерства и ведомства</a:t>
          </a:r>
        </a:p>
        <a:p>
          <a:r>
            <a:rPr lang="ru-RU" sz="900" dirty="0" smtClean="0"/>
            <a:t>(получено 9 предложений)</a:t>
          </a:r>
        </a:p>
      </dgm:t>
    </dgm:pt>
    <dgm:pt modelId="{E5321531-F950-4BF5-B9DB-89838C69509F}" type="parTrans" cxnId="{ED5EDF43-5DDF-49E1-B986-996852615F5B}">
      <dgm:prSet/>
      <dgm:spPr/>
      <dgm:t>
        <a:bodyPr/>
        <a:lstStyle/>
        <a:p>
          <a:endParaRPr lang="ru-RU" sz="1400"/>
        </a:p>
      </dgm:t>
    </dgm:pt>
    <dgm:pt modelId="{33156AC5-6AD4-4594-9158-73D6AC9D70E0}" type="sibTrans" cxnId="{ED5EDF43-5DDF-49E1-B986-996852615F5B}">
      <dgm:prSet/>
      <dgm:spPr/>
      <dgm:t>
        <a:bodyPr/>
        <a:lstStyle/>
        <a:p>
          <a:endParaRPr lang="ru-RU" sz="1400"/>
        </a:p>
      </dgm:t>
    </dgm:pt>
    <dgm:pt modelId="{84AFE358-8F2F-43B0-962F-3F4676461DBA}">
      <dgm:prSet custT="1"/>
      <dgm:spPr/>
      <dgm:t>
        <a:bodyPr/>
        <a:lstStyle/>
        <a:p>
          <a:r>
            <a:rPr lang="ru-RU" sz="1300" dirty="0" smtClean="0"/>
            <a:t>Корпорации</a:t>
          </a:r>
        </a:p>
        <a:p>
          <a:r>
            <a:rPr lang="ru-RU" sz="900" dirty="0" smtClean="0"/>
            <a:t>(получено 5 предложений)</a:t>
          </a:r>
        </a:p>
      </dgm:t>
    </dgm:pt>
    <dgm:pt modelId="{753FB585-471E-450D-92E7-80D735FF64CA}" type="parTrans" cxnId="{50F1BA5C-16D3-4EB3-8523-13BA92410D95}">
      <dgm:prSet/>
      <dgm:spPr/>
      <dgm:t>
        <a:bodyPr/>
        <a:lstStyle/>
        <a:p>
          <a:endParaRPr lang="ru-RU" sz="1400"/>
        </a:p>
      </dgm:t>
    </dgm:pt>
    <dgm:pt modelId="{E7325AF4-BC37-467B-B50E-BCF46176E83E}" type="sibTrans" cxnId="{50F1BA5C-16D3-4EB3-8523-13BA92410D95}">
      <dgm:prSet/>
      <dgm:spPr/>
      <dgm:t>
        <a:bodyPr/>
        <a:lstStyle/>
        <a:p>
          <a:endParaRPr lang="ru-RU" sz="1400"/>
        </a:p>
      </dgm:t>
    </dgm:pt>
    <dgm:pt modelId="{0239ED25-6D89-41A3-93A1-74F4112FEE75}">
      <dgm:prSet custT="1"/>
      <dgm:spPr/>
      <dgm:t>
        <a:bodyPr/>
        <a:lstStyle/>
        <a:p>
          <a:r>
            <a:rPr lang="ru-RU" sz="1300" dirty="0" smtClean="0"/>
            <a:t>Инвесторы, девелоперы</a:t>
          </a:r>
        </a:p>
        <a:p>
          <a:r>
            <a:rPr lang="ru-RU" sz="900" dirty="0" smtClean="0"/>
            <a:t>(Группа ЛСР, Союз строительных компаний и др.)</a:t>
          </a:r>
        </a:p>
      </dgm:t>
    </dgm:pt>
    <dgm:pt modelId="{C75CE9DC-ADF1-4A22-865F-FB8B4D131A63}" type="parTrans" cxnId="{6584B892-B265-4EB4-AE31-370FA9A63880}">
      <dgm:prSet/>
      <dgm:spPr/>
      <dgm:t>
        <a:bodyPr/>
        <a:lstStyle/>
        <a:p>
          <a:endParaRPr lang="ru-RU" sz="1400"/>
        </a:p>
      </dgm:t>
    </dgm:pt>
    <dgm:pt modelId="{A6551239-08E8-414C-A689-50C891ABB563}" type="sibTrans" cxnId="{6584B892-B265-4EB4-AE31-370FA9A63880}">
      <dgm:prSet/>
      <dgm:spPr/>
      <dgm:t>
        <a:bodyPr/>
        <a:lstStyle/>
        <a:p>
          <a:endParaRPr lang="ru-RU" sz="1400"/>
        </a:p>
      </dgm:t>
    </dgm:pt>
    <dgm:pt modelId="{9801CB88-3034-4FEA-8740-68DCF6F609B8}">
      <dgm:prSet phldrT="[Текст]" custT="1">
        <dgm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ru-RU" sz="1800" b="1" dirty="0" smtClean="0"/>
            <a:t>СТРАТЕГИЯ 2030</a:t>
          </a:r>
          <a:endParaRPr lang="ru-RU" sz="1800" b="1" dirty="0"/>
        </a:p>
      </dgm:t>
    </dgm:pt>
    <dgm:pt modelId="{EDF74FE3-DD1A-4545-830D-438A2420847E}" type="parTrans" cxnId="{D1D8CEA0-3BC7-4216-99CB-CF8B22A34456}">
      <dgm:prSet/>
      <dgm:spPr/>
      <dgm:t>
        <a:bodyPr/>
        <a:lstStyle/>
        <a:p>
          <a:endParaRPr lang="ru-RU" sz="1400"/>
        </a:p>
      </dgm:t>
    </dgm:pt>
    <dgm:pt modelId="{C45C9BAA-A78E-42CD-B33F-8A5D3686C53A}" type="sibTrans" cxnId="{D1D8CEA0-3BC7-4216-99CB-CF8B22A34456}">
      <dgm:prSet/>
      <dgm:spPr/>
      <dgm:t>
        <a:bodyPr/>
        <a:lstStyle/>
        <a:p>
          <a:endParaRPr lang="ru-RU" sz="1400"/>
        </a:p>
      </dgm:t>
    </dgm:pt>
    <dgm:pt modelId="{BA0DB3A3-A34F-4319-BAD6-8E2D94654765}">
      <dgm:prSet custT="1"/>
      <dgm:spPr/>
      <dgm:t>
        <a:bodyPr/>
        <a:lstStyle/>
        <a:p>
          <a:r>
            <a:rPr lang="ru-RU" sz="1300" dirty="0" smtClean="0"/>
            <a:t>Научные организации</a:t>
          </a:r>
        </a:p>
        <a:p>
          <a:r>
            <a:rPr lang="ru-RU" sz="900" dirty="0" smtClean="0"/>
            <a:t>(РАН, </a:t>
          </a:r>
          <a:r>
            <a:rPr lang="ru-RU" sz="900" dirty="0" err="1" smtClean="0"/>
            <a:t>СПбГЭУ</a:t>
          </a:r>
          <a:r>
            <a:rPr lang="ru-RU" sz="900" dirty="0" smtClean="0"/>
            <a:t>, ЦСР «Северо-Запад», </a:t>
          </a:r>
          <a:r>
            <a:rPr lang="ru-RU" sz="900" dirty="0" err="1" smtClean="0"/>
            <a:t>Леонтьевский</a:t>
          </a:r>
          <a:r>
            <a:rPr lang="ru-RU" sz="900" dirty="0" smtClean="0"/>
            <a:t> центр и др.) </a:t>
          </a:r>
        </a:p>
      </dgm:t>
    </dgm:pt>
    <dgm:pt modelId="{98E0C515-8F1F-47B5-86AB-AB809F1DE0C9}" type="parTrans" cxnId="{6212277F-18B6-401D-B88B-25820289B617}">
      <dgm:prSet/>
      <dgm:spPr/>
      <dgm:t>
        <a:bodyPr/>
        <a:lstStyle/>
        <a:p>
          <a:endParaRPr lang="ru-RU"/>
        </a:p>
      </dgm:t>
    </dgm:pt>
    <dgm:pt modelId="{161400C6-DB3D-4C03-A979-0693CDAB0158}" type="sibTrans" cxnId="{6212277F-18B6-401D-B88B-25820289B617}">
      <dgm:prSet/>
      <dgm:spPr/>
      <dgm:t>
        <a:bodyPr/>
        <a:lstStyle/>
        <a:p>
          <a:endParaRPr lang="ru-RU"/>
        </a:p>
      </dgm:t>
    </dgm:pt>
    <dgm:pt modelId="{D09CE9C2-D221-4B09-AE8B-C05BD98D51BF}">
      <dgm:prSet custT="1"/>
      <dgm:spPr/>
      <dgm:t>
        <a:bodyPr/>
        <a:lstStyle/>
        <a:p>
          <a:r>
            <a:rPr lang="ru-RU" sz="1300" smtClean="0"/>
            <a:t>Правительство Ленинградской области</a:t>
          </a:r>
          <a:endParaRPr lang="ru-RU" sz="1300" dirty="0" smtClean="0"/>
        </a:p>
      </dgm:t>
    </dgm:pt>
    <dgm:pt modelId="{53A3EB83-F472-4D8B-99DD-E1174AFA0E43}" type="parTrans" cxnId="{0925C7F8-2BED-4FD1-82C8-5A5835579FB9}">
      <dgm:prSet/>
      <dgm:spPr/>
      <dgm:t>
        <a:bodyPr/>
        <a:lstStyle/>
        <a:p>
          <a:endParaRPr lang="ru-RU"/>
        </a:p>
      </dgm:t>
    </dgm:pt>
    <dgm:pt modelId="{DE0B625C-5581-4CDC-909A-3E76E3C054CB}" type="sibTrans" cxnId="{0925C7F8-2BED-4FD1-82C8-5A5835579FB9}">
      <dgm:prSet/>
      <dgm:spPr/>
      <dgm:t>
        <a:bodyPr/>
        <a:lstStyle/>
        <a:p>
          <a:endParaRPr lang="ru-RU"/>
        </a:p>
      </dgm:t>
    </dgm:pt>
    <dgm:pt modelId="{46D9890B-92BD-4010-B2A5-68DB05311384}">
      <dgm:prSet custT="1"/>
      <dgm:spPr/>
      <dgm:t>
        <a:bodyPr/>
        <a:lstStyle/>
        <a:p>
          <a:r>
            <a:rPr lang="ru-RU" sz="1300" dirty="0" smtClean="0"/>
            <a:t>Монополисты</a:t>
          </a:r>
        </a:p>
        <a:p>
          <a:r>
            <a:rPr lang="ru-RU" sz="900" dirty="0" smtClean="0"/>
            <a:t>(получено 8 предложений)</a:t>
          </a:r>
        </a:p>
      </dgm:t>
    </dgm:pt>
    <dgm:pt modelId="{F9DF1941-9E5B-4D3A-BCEB-1D7C205343B3}" type="parTrans" cxnId="{85F6D078-63FC-4892-9A65-E00B1B59FE5D}">
      <dgm:prSet/>
      <dgm:spPr/>
      <dgm:t>
        <a:bodyPr/>
        <a:lstStyle/>
        <a:p>
          <a:endParaRPr lang="ru-RU"/>
        </a:p>
      </dgm:t>
    </dgm:pt>
    <dgm:pt modelId="{35C462BA-19DB-4523-B4D7-57A61C76E0E1}" type="sibTrans" cxnId="{85F6D078-63FC-4892-9A65-E00B1B59FE5D}">
      <dgm:prSet/>
      <dgm:spPr/>
      <dgm:t>
        <a:bodyPr/>
        <a:lstStyle/>
        <a:p>
          <a:endParaRPr lang="ru-RU"/>
        </a:p>
      </dgm:t>
    </dgm:pt>
    <dgm:pt modelId="{8F7258D4-BA8F-410C-8331-000C7789F128}">
      <dgm:prSet custT="1"/>
      <dgm:spPr/>
      <dgm:t>
        <a:bodyPr/>
        <a:lstStyle/>
        <a:p>
          <a:r>
            <a:rPr lang="ru-RU" sz="1300" dirty="0" smtClean="0"/>
            <a:t>Организации-партнеры </a:t>
          </a:r>
        </a:p>
        <a:p>
          <a:r>
            <a:rPr lang="ru-RU" sz="900" dirty="0" smtClean="0"/>
            <a:t>(Союз промышленников и предпринимателей, Торгово-промышленная палата, </a:t>
          </a:r>
          <a:r>
            <a:rPr lang="ru-RU" sz="900" dirty="0" err="1" smtClean="0"/>
            <a:t>АмЧам</a:t>
          </a:r>
          <a:r>
            <a:rPr lang="ru-RU" sz="900" dirty="0" smtClean="0"/>
            <a:t> и др.)</a:t>
          </a:r>
        </a:p>
      </dgm:t>
    </dgm:pt>
    <dgm:pt modelId="{EF3A4F20-8C0F-4C57-A7A0-4C40E44D0461}" type="parTrans" cxnId="{47097BA7-95AB-408C-A52A-35E1AA829B76}">
      <dgm:prSet/>
      <dgm:spPr/>
      <dgm:t>
        <a:bodyPr/>
        <a:lstStyle/>
        <a:p>
          <a:endParaRPr lang="ru-RU"/>
        </a:p>
      </dgm:t>
    </dgm:pt>
    <dgm:pt modelId="{95C21BCE-5BE3-4E6B-81C9-3E7C3FFE24B5}" type="sibTrans" cxnId="{47097BA7-95AB-408C-A52A-35E1AA829B76}">
      <dgm:prSet/>
      <dgm:spPr/>
      <dgm:t>
        <a:bodyPr/>
        <a:lstStyle/>
        <a:p>
          <a:endParaRPr lang="ru-RU"/>
        </a:p>
      </dgm:t>
    </dgm:pt>
    <dgm:pt modelId="{4FB22BE8-6CDC-4478-B18F-CB730E357547}">
      <dgm:prSet custT="1"/>
      <dgm:spPr/>
      <dgm:t>
        <a:bodyPr/>
        <a:lstStyle/>
        <a:p>
          <a:r>
            <a:rPr lang="ru-RU" sz="1300" dirty="0" smtClean="0"/>
            <a:t>Население</a:t>
          </a:r>
        </a:p>
        <a:p>
          <a:r>
            <a:rPr lang="ru-RU" sz="900" dirty="0" smtClean="0"/>
            <a:t>(92 тыс. посещений Интернет-сайта Стратегии, 613 комментариев на Интернет-сайте Стратегии)</a:t>
          </a:r>
        </a:p>
      </dgm:t>
    </dgm:pt>
    <dgm:pt modelId="{77540C42-2B35-414E-AE92-43ECE1F53B0D}" type="parTrans" cxnId="{DBFFCC21-78B6-4A89-B673-C588F428E7EE}">
      <dgm:prSet/>
      <dgm:spPr/>
      <dgm:t>
        <a:bodyPr/>
        <a:lstStyle/>
        <a:p>
          <a:endParaRPr lang="ru-RU"/>
        </a:p>
      </dgm:t>
    </dgm:pt>
    <dgm:pt modelId="{A10E0C57-F022-4397-B08F-C6A4DF120811}" type="sibTrans" cxnId="{DBFFCC21-78B6-4A89-B673-C588F428E7EE}">
      <dgm:prSet/>
      <dgm:spPr/>
      <dgm:t>
        <a:bodyPr/>
        <a:lstStyle/>
        <a:p>
          <a:endParaRPr lang="ru-RU"/>
        </a:p>
      </dgm:t>
    </dgm:pt>
    <dgm:pt modelId="{A4E739C6-247A-49B8-8E7D-B9691B2D2BD2}" type="pres">
      <dgm:prSet presAssocID="{34F9B095-E578-4B0B-8D68-517298067DAE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3171314-24DB-4258-ADBE-2633DB5B0AD0}" type="pres">
      <dgm:prSet presAssocID="{9801CB88-3034-4FEA-8740-68DCF6F609B8}" presName="centerShape" presStyleLbl="node0" presStyleIdx="0" presStyleCnt="1" custScaleX="155643" custScaleY="148984"/>
      <dgm:spPr/>
      <dgm:t>
        <a:bodyPr/>
        <a:lstStyle/>
        <a:p>
          <a:endParaRPr lang="ru-RU"/>
        </a:p>
      </dgm:t>
    </dgm:pt>
    <dgm:pt modelId="{B1D662F9-9BA6-4357-826C-C0C90E5C165C}" type="pres">
      <dgm:prSet presAssocID="{223EA5A7-F12D-41B7-AC9E-8062E7388DD9}" presName="parTrans" presStyleLbl="sibTrans2D1" presStyleIdx="0" presStyleCnt="9" custAng="16200000" custScaleY="136159"/>
      <dgm:spPr>
        <a:prstGeom prst="upDownArrow">
          <a:avLst/>
        </a:prstGeom>
      </dgm:spPr>
      <dgm:t>
        <a:bodyPr/>
        <a:lstStyle/>
        <a:p>
          <a:endParaRPr lang="ru-RU"/>
        </a:p>
      </dgm:t>
    </dgm:pt>
    <dgm:pt modelId="{5A0DE461-5DA9-44DA-830A-4234E2572BF3}" type="pres">
      <dgm:prSet presAssocID="{223EA5A7-F12D-41B7-AC9E-8062E7388DD9}" presName="connectorText" presStyleLbl="sibTrans2D1" presStyleIdx="0" presStyleCnt="9"/>
      <dgm:spPr/>
      <dgm:t>
        <a:bodyPr/>
        <a:lstStyle/>
        <a:p>
          <a:endParaRPr lang="ru-RU"/>
        </a:p>
      </dgm:t>
    </dgm:pt>
    <dgm:pt modelId="{16511757-B1A4-4C00-B6BA-C50BA5EA727C}" type="pres">
      <dgm:prSet presAssocID="{9F757754-013A-4513-8B52-B4D9DB85DD63}" presName="node" presStyleLbl="node1" presStyleIdx="0" presStyleCnt="9" custScaleX="139394">
        <dgm:presLayoutVars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ru-RU"/>
        </a:p>
      </dgm:t>
    </dgm:pt>
    <dgm:pt modelId="{6F87FD61-07ED-4A8A-B9BC-1CEB717B4E62}" type="pres">
      <dgm:prSet presAssocID="{E5321531-F950-4BF5-B9DB-89838C69509F}" presName="parTrans" presStyleLbl="sibTrans2D1" presStyleIdx="1" presStyleCnt="9"/>
      <dgm:spPr/>
      <dgm:t>
        <a:bodyPr/>
        <a:lstStyle/>
        <a:p>
          <a:endParaRPr lang="ru-RU"/>
        </a:p>
      </dgm:t>
    </dgm:pt>
    <dgm:pt modelId="{7226ED13-D904-4703-B135-9A3A124403E7}" type="pres">
      <dgm:prSet presAssocID="{E5321531-F950-4BF5-B9DB-89838C69509F}" presName="connectorText" presStyleLbl="sibTrans2D1" presStyleIdx="1" presStyleCnt="9"/>
      <dgm:spPr/>
      <dgm:t>
        <a:bodyPr/>
        <a:lstStyle/>
        <a:p>
          <a:endParaRPr lang="ru-RU"/>
        </a:p>
      </dgm:t>
    </dgm:pt>
    <dgm:pt modelId="{4E5B7F85-004B-4468-A679-B347D48727DD}" type="pres">
      <dgm:prSet presAssocID="{89DFDDF3-57C8-4E3A-89BA-25DA42A3C8F1}" presName="node" presStyleLbl="node1" presStyleIdx="1" presStyleCnt="9" custScaleX="139394" custRadScaleRad="114464" custRadScaleInc="25886">
        <dgm:presLayoutVars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ru-RU"/>
        </a:p>
      </dgm:t>
    </dgm:pt>
    <dgm:pt modelId="{9F2A93EE-5C9A-490D-9A74-C55FB386BC90}" type="pres">
      <dgm:prSet presAssocID="{53A3EB83-F472-4D8B-99DD-E1174AFA0E43}" presName="parTrans" presStyleLbl="sibTrans2D1" presStyleIdx="2" presStyleCnt="9"/>
      <dgm:spPr/>
      <dgm:t>
        <a:bodyPr/>
        <a:lstStyle/>
        <a:p>
          <a:endParaRPr lang="ru-RU"/>
        </a:p>
      </dgm:t>
    </dgm:pt>
    <dgm:pt modelId="{DE06B10F-A3BB-417A-9C05-C4D872581E92}" type="pres">
      <dgm:prSet presAssocID="{53A3EB83-F472-4D8B-99DD-E1174AFA0E43}" presName="connectorText" presStyleLbl="sibTrans2D1" presStyleIdx="2" presStyleCnt="9"/>
      <dgm:spPr/>
      <dgm:t>
        <a:bodyPr/>
        <a:lstStyle/>
        <a:p>
          <a:endParaRPr lang="ru-RU"/>
        </a:p>
      </dgm:t>
    </dgm:pt>
    <dgm:pt modelId="{CC571391-567A-493C-8B48-AA99BF83B679}" type="pres">
      <dgm:prSet presAssocID="{D09CE9C2-D221-4B09-AE8B-C05BD98D51BF}" presName="node" presStyleLbl="node1" presStyleIdx="2" presStyleCnt="9" custScaleX="139394" custRadScaleRad="109171" custRadScaleInc="2938">
        <dgm:presLayoutVars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ru-RU"/>
        </a:p>
      </dgm:t>
    </dgm:pt>
    <dgm:pt modelId="{EB63A338-B7C9-4D4A-8C89-277352579B75}" type="pres">
      <dgm:prSet presAssocID="{98E0C515-8F1F-47B5-86AB-AB809F1DE0C9}" presName="parTrans" presStyleLbl="sibTrans2D1" presStyleIdx="3" presStyleCnt="9"/>
      <dgm:spPr/>
      <dgm:t>
        <a:bodyPr/>
        <a:lstStyle/>
        <a:p>
          <a:endParaRPr lang="ru-RU"/>
        </a:p>
      </dgm:t>
    </dgm:pt>
    <dgm:pt modelId="{9B4786EA-9F3B-4818-985A-091173648613}" type="pres">
      <dgm:prSet presAssocID="{98E0C515-8F1F-47B5-86AB-AB809F1DE0C9}" presName="connectorText" presStyleLbl="sibTrans2D1" presStyleIdx="3" presStyleCnt="9"/>
      <dgm:spPr/>
      <dgm:t>
        <a:bodyPr/>
        <a:lstStyle/>
        <a:p>
          <a:endParaRPr lang="ru-RU"/>
        </a:p>
      </dgm:t>
    </dgm:pt>
    <dgm:pt modelId="{26DD5030-809F-420F-9191-B5B1D2EB39EB}" type="pres">
      <dgm:prSet presAssocID="{BA0DB3A3-A34F-4319-BAD6-8E2D94654765}" presName="node" presStyleLbl="node1" presStyleIdx="3" presStyleCnt="9" custScaleX="139394" custRadScaleRad="116998" custRadScaleInc="-35028">
        <dgm:presLayoutVars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ru-RU"/>
        </a:p>
      </dgm:t>
    </dgm:pt>
    <dgm:pt modelId="{DCFA8471-76DE-44FB-9DEA-9C7E7AD6F6A9}" type="pres">
      <dgm:prSet presAssocID="{753FB585-471E-450D-92E7-80D735FF64CA}" presName="parTrans" presStyleLbl="sibTrans2D1" presStyleIdx="4" presStyleCnt="9"/>
      <dgm:spPr/>
      <dgm:t>
        <a:bodyPr/>
        <a:lstStyle/>
        <a:p>
          <a:endParaRPr lang="ru-RU"/>
        </a:p>
      </dgm:t>
    </dgm:pt>
    <dgm:pt modelId="{E5CDC78F-3234-4C3B-B870-28602F9A6111}" type="pres">
      <dgm:prSet presAssocID="{753FB585-471E-450D-92E7-80D735FF64CA}" presName="connectorText" presStyleLbl="sibTrans2D1" presStyleIdx="4" presStyleCnt="9"/>
      <dgm:spPr/>
      <dgm:t>
        <a:bodyPr/>
        <a:lstStyle/>
        <a:p>
          <a:endParaRPr lang="ru-RU"/>
        </a:p>
      </dgm:t>
    </dgm:pt>
    <dgm:pt modelId="{59CEC854-4D98-4898-8CF8-F67345C1C962}" type="pres">
      <dgm:prSet presAssocID="{84AFE358-8F2F-43B0-962F-3F4676461DBA}" presName="node" presStyleLbl="node1" presStyleIdx="4" presStyleCnt="9" custScaleX="139394" custScaleY="80275" custRadScaleRad="102024" custRadScaleInc="-5233">
        <dgm:presLayoutVars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ru-RU"/>
        </a:p>
      </dgm:t>
    </dgm:pt>
    <dgm:pt modelId="{14540EDA-E6C2-4EF9-8C3C-A29DC820F589}" type="pres">
      <dgm:prSet presAssocID="{F9DF1941-9E5B-4D3A-BCEB-1D7C205343B3}" presName="parTrans" presStyleLbl="sibTrans2D1" presStyleIdx="5" presStyleCnt="9"/>
      <dgm:spPr/>
      <dgm:t>
        <a:bodyPr/>
        <a:lstStyle/>
        <a:p>
          <a:endParaRPr lang="ru-RU"/>
        </a:p>
      </dgm:t>
    </dgm:pt>
    <dgm:pt modelId="{ADBAA05E-78BE-4121-B168-D5C35E491AC1}" type="pres">
      <dgm:prSet presAssocID="{F9DF1941-9E5B-4D3A-BCEB-1D7C205343B3}" presName="connectorText" presStyleLbl="sibTrans2D1" presStyleIdx="5" presStyleCnt="9"/>
      <dgm:spPr/>
      <dgm:t>
        <a:bodyPr/>
        <a:lstStyle/>
        <a:p>
          <a:endParaRPr lang="ru-RU"/>
        </a:p>
      </dgm:t>
    </dgm:pt>
    <dgm:pt modelId="{A2521610-DE73-4DE7-95F1-F35F93600C4D}" type="pres">
      <dgm:prSet presAssocID="{46D9890B-92BD-4010-B2A5-68DB05311384}" presName="node" presStyleLbl="node1" presStyleIdx="5" presStyleCnt="9" custScaleX="139394" custScaleY="80275" custRadScaleRad="103288" custRadScaleInc="13995">
        <dgm:presLayoutVars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ru-RU"/>
        </a:p>
      </dgm:t>
    </dgm:pt>
    <dgm:pt modelId="{06939107-1503-4E78-8DF1-5B7A7E0153E3}" type="pres">
      <dgm:prSet presAssocID="{C75CE9DC-ADF1-4A22-865F-FB8B4D131A63}" presName="parTrans" presStyleLbl="sibTrans2D1" presStyleIdx="6" presStyleCnt="9"/>
      <dgm:spPr/>
      <dgm:t>
        <a:bodyPr/>
        <a:lstStyle/>
        <a:p>
          <a:endParaRPr lang="ru-RU"/>
        </a:p>
      </dgm:t>
    </dgm:pt>
    <dgm:pt modelId="{24BBB7B6-2924-40B5-9FEB-B1FDB6C1F79A}" type="pres">
      <dgm:prSet presAssocID="{C75CE9DC-ADF1-4A22-865F-FB8B4D131A63}" presName="connectorText" presStyleLbl="sibTrans2D1" presStyleIdx="6" presStyleCnt="9"/>
      <dgm:spPr/>
      <dgm:t>
        <a:bodyPr/>
        <a:lstStyle/>
        <a:p>
          <a:endParaRPr lang="ru-RU"/>
        </a:p>
      </dgm:t>
    </dgm:pt>
    <dgm:pt modelId="{907AE219-3E13-4E0B-8368-D896CE6734A2}" type="pres">
      <dgm:prSet presAssocID="{0239ED25-6D89-41A3-93A1-74F4112FEE75}" presName="node" presStyleLbl="node1" presStyleIdx="6" presStyleCnt="9" custScaleX="139394" custRadScaleRad="122262" custRadScaleInc="44998">
        <dgm:presLayoutVars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ru-RU"/>
        </a:p>
      </dgm:t>
    </dgm:pt>
    <dgm:pt modelId="{A7ECC61D-2537-412E-BFC2-C1847B633D58}" type="pres">
      <dgm:prSet presAssocID="{EF3A4F20-8C0F-4C57-A7A0-4C40E44D0461}" presName="parTrans" presStyleLbl="sibTrans2D1" presStyleIdx="7" presStyleCnt="9"/>
      <dgm:spPr/>
      <dgm:t>
        <a:bodyPr/>
        <a:lstStyle/>
        <a:p>
          <a:endParaRPr lang="ru-RU"/>
        </a:p>
      </dgm:t>
    </dgm:pt>
    <dgm:pt modelId="{8B36A1BE-FF9A-4A33-84D5-8D234870D86C}" type="pres">
      <dgm:prSet presAssocID="{EF3A4F20-8C0F-4C57-A7A0-4C40E44D0461}" presName="connectorText" presStyleLbl="sibTrans2D1" presStyleIdx="7" presStyleCnt="9"/>
      <dgm:spPr/>
      <dgm:t>
        <a:bodyPr/>
        <a:lstStyle/>
        <a:p>
          <a:endParaRPr lang="ru-RU"/>
        </a:p>
      </dgm:t>
    </dgm:pt>
    <dgm:pt modelId="{1071FA73-AD93-48F0-8263-9DFF273341C1}" type="pres">
      <dgm:prSet presAssocID="{8F7258D4-BA8F-410C-8331-000C7789F128}" presName="node" presStyleLbl="node1" presStyleIdx="7" presStyleCnt="9" custScaleX="139394" custRadScaleRad="112146" custRadScaleInc="-4162">
        <dgm:presLayoutVars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ru-RU"/>
        </a:p>
      </dgm:t>
    </dgm:pt>
    <dgm:pt modelId="{70DC7697-C46F-4FCD-9DB8-14070F354D94}" type="pres">
      <dgm:prSet presAssocID="{77540C42-2B35-414E-AE92-43ECE1F53B0D}" presName="parTrans" presStyleLbl="sibTrans2D1" presStyleIdx="8" presStyleCnt="9"/>
      <dgm:spPr/>
      <dgm:t>
        <a:bodyPr/>
        <a:lstStyle/>
        <a:p>
          <a:endParaRPr lang="ru-RU"/>
        </a:p>
      </dgm:t>
    </dgm:pt>
    <dgm:pt modelId="{55DB6DD0-65DD-4BA4-86B8-7E926DDEB431}" type="pres">
      <dgm:prSet presAssocID="{77540C42-2B35-414E-AE92-43ECE1F53B0D}" presName="connectorText" presStyleLbl="sibTrans2D1" presStyleIdx="8" presStyleCnt="9"/>
      <dgm:spPr/>
      <dgm:t>
        <a:bodyPr/>
        <a:lstStyle/>
        <a:p>
          <a:endParaRPr lang="ru-RU"/>
        </a:p>
      </dgm:t>
    </dgm:pt>
    <dgm:pt modelId="{3184B5CE-C315-4082-9FBD-79281D77414A}" type="pres">
      <dgm:prSet presAssocID="{4FB22BE8-6CDC-4478-B18F-CB730E357547}" presName="node" presStyleLbl="node1" presStyleIdx="8" presStyleCnt="9" custScaleX="139394" custRadScaleRad="117216" custRadScaleInc="-24679">
        <dgm:presLayoutVars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ru-RU"/>
        </a:p>
      </dgm:t>
    </dgm:pt>
  </dgm:ptLst>
  <dgm:cxnLst>
    <dgm:cxn modelId="{09C7D56A-5DE2-4D09-BF80-49B7FE8CB073}" type="presOf" srcId="{4FB22BE8-6CDC-4478-B18F-CB730E357547}" destId="{3184B5CE-C315-4082-9FBD-79281D77414A}" srcOrd="0" destOrd="0" presId="urn:microsoft.com/office/officeart/2005/8/layout/radial5"/>
    <dgm:cxn modelId="{85F6D078-63FC-4892-9A65-E00B1B59FE5D}" srcId="{9801CB88-3034-4FEA-8740-68DCF6F609B8}" destId="{46D9890B-92BD-4010-B2A5-68DB05311384}" srcOrd="5" destOrd="0" parTransId="{F9DF1941-9E5B-4D3A-BCEB-1D7C205343B3}" sibTransId="{35C462BA-19DB-4523-B4D7-57A61C76E0E1}"/>
    <dgm:cxn modelId="{5EACB1F8-5E6C-4048-AA92-472AEA94EED3}" type="presOf" srcId="{EF3A4F20-8C0F-4C57-A7A0-4C40E44D0461}" destId="{8B36A1BE-FF9A-4A33-84D5-8D234870D86C}" srcOrd="1" destOrd="0" presId="urn:microsoft.com/office/officeart/2005/8/layout/radial5"/>
    <dgm:cxn modelId="{AD5CE01F-69E3-430D-8556-81B1183F9CD4}" type="presOf" srcId="{0239ED25-6D89-41A3-93A1-74F4112FEE75}" destId="{907AE219-3E13-4E0B-8368-D896CE6734A2}" srcOrd="0" destOrd="0" presId="urn:microsoft.com/office/officeart/2005/8/layout/radial5"/>
    <dgm:cxn modelId="{160B16DB-F4B4-4497-B17F-3E9B26EC7F76}" type="presOf" srcId="{46D9890B-92BD-4010-B2A5-68DB05311384}" destId="{A2521610-DE73-4DE7-95F1-F35F93600C4D}" srcOrd="0" destOrd="0" presId="urn:microsoft.com/office/officeart/2005/8/layout/radial5"/>
    <dgm:cxn modelId="{0B45B213-CF81-4138-AF9A-83D632E79AAB}" type="presOf" srcId="{8F7258D4-BA8F-410C-8331-000C7789F128}" destId="{1071FA73-AD93-48F0-8263-9DFF273341C1}" srcOrd="0" destOrd="0" presId="urn:microsoft.com/office/officeart/2005/8/layout/radial5"/>
    <dgm:cxn modelId="{13103E14-937D-4FE7-A738-572DF831DDE6}" type="presOf" srcId="{753FB585-471E-450D-92E7-80D735FF64CA}" destId="{E5CDC78F-3234-4C3B-B870-28602F9A6111}" srcOrd="1" destOrd="0" presId="urn:microsoft.com/office/officeart/2005/8/layout/radial5"/>
    <dgm:cxn modelId="{0925C7F8-2BED-4FD1-82C8-5A5835579FB9}" srcId="{9801CB88-3034-4FEA-8740-68DCF6F609B8}" destId="{D09CE9C2-D221-4B09-AE8B-C05BD98D51BF}" srcOrd="2" destOrd="0" parTransId="{53A3EB83-F472-4D8B-99DD-E1174AFA0E43}" sibTransId="{DE0B625C-5581-4CDC-909A-3E76E3C054CB}"/>
    <dgm:cxn modelId="{DB879C83-3A93-483F-9183-1804ABB322DE}" type="presOf" srcId="{77540C42-2B35-414E-AE92-43ECE1F53B0D}" destId="{70DC7697-C46F-4FCD-9DB8-14070F354D94}" srcOrd="0" destOrd="0" presId="urn:microsoft.com/office/officeart/2005/8/layout/radial5"/>
    <dgm:cxn modelId="{5715C12D-23AC-4D6F-8DED-B98E6B6B2771}" type="presOf" srcId="{753FB585-471E-450D-92E7-80D735FF64CA}" destId="{DCFA8471-76DE-44FB-9DEA-9C7E7AD6F6A9}" srcOrd="0" destOrd="0" presId="urn:microsoft.com/office/officeart/2005/8/layout/radial5"/>
    <dgm:cxn modelId="{B25E09BC-807B-4C14-8EBD-FFB729166C3B}" type="presOf" srcId="{F9DF1941-9E5B-4D3A-BCEB-1D7C205343B3}" destId="{14540EDA-E6C2-4EF9-8C3C-A29DC820F589}" srcOrd="0" destOrd="0" presId="urn:microsoft.com/office/officeart/2005/8/layout/radial5"/>
    <dgm:cxn modelId="{AA5676E9-3E8B-4A82-B8D0-4D890E4DF287}" type="presOf" srcId="{223EA5A7-F12D-41B7-AC9E-8062E7388DD9}" destId="{5A0DE461-5DA9-44DA-830A-4234E2572BF3}" srcOrd="1" destOrd="0" presId="urn:microsoft.com/office/officeart/2005/8/layout/radial5"/>
    <dgm:cxn modelId="{6584B892-B265-4EB4-AE31-370FA9A63880}" srcId="{9801CB88-3034-4FEA-8740-68DCF6F609B8}" destId="{0239ED25-6D89-41A3-93A1-74F4112FEE75}" srcOrd="6" destOrd="0" parTransId="{C75CE9DC-ADF1-4A22-865F-FB8B4D131A63}" sibTransId="{A6551239-08E8-414C-A689-50C891ABB563}"/>
    <dgm:cxn modelId="{D1D8CEA0-3BC7-4216-99CB-CF8B22A34456}" srcId="{34F9B095-E578-4B0B-8D68-517298067DAE}" destId="{9801CB88-3034-4FEA-8740-68DCF6F609B8}" srcOrd="0" destOrd="0" parTransId="{EDF74FE3-DD1A-4545-830D-438A2420847E}" sibTransId="{C45C9BAA-A78E-42CD-B33F-8A5D3686C53A}"/>
    <dgm:cxn modelId="{0FE2B36E-2E73-4261-9925-B7FF9F010C75}" type="presOf" srcId="{C75CE9DC-ADF1-4A22-865F-FB8B4D131A63}" destId="{06939107-1503-4E78-8DF1-5B7A7E0153E3}" srcOrd="0" destOrd="0" presId="urn:microsoft.com/office/officeart/2005/8/layout/radial5"/>
    <dgm:cxn modelId="{ED5EDF43-5DDF-49E1-B986-996852615F5B}" srcId="{9801CB88-3034-4FEA-8740-68DCF6F609B8}" destId="{89DFDDF3-57C8-4E3A-89BA-25DA42A3C8F1}" srcOrd="1" destOrd="0" parTransId="{E5321531-F950-4BF5-B9DB-89838C69509F}" sibTransId="{33156AC5-6AD4-4594-9158-73D6AC9D70E0}"/>
    <dgm:cxn modelId="{306B32D0-CCC9-400F-BD0B-508B39005F78}" type="presOf" srcId="{C75CE9DC-ADF1-4A22-865F-FB8B4D131A63}" destId="{24BBB7B6-2924-40B5-9FEB-B1FDB6C1F79A}" srcOrd="1" destOrd="0" presId="urn:microsoft.com/office/officeart/2005/8/layout/radial5"/>
    <dgm:cxn modelId="{0C465A70-D141-487A-9081-6724B8BFC61E}" type="presOf" srcId="{223EA5A7-F12D-41B7-AC9E-8062E7388DD9}" destId="{B1D662F9-9BA6-4357-826C-C0C90E5C165C}" srcOrd="0" destOrd="0" presId="urn:microsoft.com/office/officeart/2005/8/layout/radial5"/>
    <dgm:cxn modelId="{D19B2A3F-7179-4806-8400-BBAD65B151A0}" type="presOf" srcId="{53A3EB83-F472-4D8B-99DD-E1174AFA0E43}" destId="{DE06B10F-A3BB-417A-9C05-C4D872581E92}" srcOrd="1" destOrd="0" presId="urn:microsoft.com/office/officeart/2005/8/layout/radial5"/>
    <dgm:cxn modelId="{DBFFCC21-78B6-4A89-B673-C588F428E7EE}" srcId="{9801CB88-3034-4FEA-8740-68DCF6F609B8}" destId="{4FB22BE8-6CDC-4478-B18F-CB730E357547}" srcOrd="8" destOrd="0" parTransId="{77540C42-2B35-414E-AE92-43ECE1F53B0D}" sibTransId="{A10E0C57-F022-4397-B08F-C6A4DF120811}"/>
    <dgm:cxn modelId="{47097BA7-95AB-408C-A52A-35E1AA829B76}" srcId="{9801CB88-3034-4FEA-8740-68DCF6F609B8}" destId="{8F7258D4-BA8F-410C-8331-000C7789F128}" srcOrd="7" destOrd="0" parTransId="{EF3A4F20-8C0F-4C57-A7A0-4C40E44D0461}" sibTransId="{95C21BCE-5BE3-4E6B-81C9-3E7C3FFE24B5}"/>
    <dgm:cxn modelId="{E9FCBC2B-3E8E-4A46-94C0-4B88FBD152B9}" type="presOf" srcId="{34F9B095-E578-4B0B-8D68-517298067DAE}" destId="{A4E739C6-247A-49B8-8E7D-B9691B2D2BD2}" srcOrd="0" destOrd="0" presId="urn:microsoft.com/office/officeart/2005/8/layout/radial5"/>
    <dgm:cxn modelId="{B5CB920B-2FC6-46F4-96F9-85CB9381BD6A}" type="presOf" srcId="{77540C42-2B35-414E-AE92-43ECE1F53B0D}" destId="{55DB6DD0-65DD-4BA4-86B8-7E926DDEB431}" srcOrd="1" destOrd="0" presId="urn:microsoft.com/office/officeart/2005/8/layout/radial5"/>
    <dgm:cxn modelId="{8B2A4B9F-3892-4FFE-8E04-39F35EF04560}" type="presOf" srcId="{98E0C515-8F1F-47B5-86AB-AB809F1DE0C9}" destId="{9B4786EA-9F3B-4818-985A-091173648613}" srcOrd="1" destOrd="0" presId="urn:microsoft.com/office/officeart/2005/8/layout/radial5"/>
    <dgm:cxn modelId="{2C3165D4-261A-4EDE-9C19-F9C7E5376B7D}" type="presOf" srcId="{84AFE358-8F2F-43B0-962F-3F4676461DBA}" destId="{59CEC854-4D98-4898-8CF8-F67345C1C962}" srcOrd="0" destOrd="0" presId="urn:microsoft.com/office/officeart/2005/8/layout/radial5"/>
    <dgm:cxn modelId="{2D862E5B-FF8C-4BBC-B879-A337B66ABC72}" type="presOf" srcId="{E5321531-F950-4BF5-B9DB-89838C69509F}" destId="{7226ED13-D904-4703-B135-9A3A124403E7}" srcOrd="1" destOrd="0" presId="urn:microsoft.com/office/officeart/2005/8/layout/radial5"/>
    <dgm:cxn modelId="{6212277F-18B6-401D-B88B-25820289B617}" srcId="{9801CB88-3034-4FEA-8740-68DCF6F609B8}" destId="{BA0DB3A3-A34F-4319-BAD6-8E2D94654765}" srcOrd="3" destOrd="0" parTransId="{98E0C515-8F1F-47B5-86AB-AB809F1DE0C9}" sibTransId="{161400C6-DB3D-4C03-A979-0693CDAB0158}"/>
    <dgm:cxn modelId="{B2C343FD-19E0-4F82-93BF-C63B26BDDE17}" type="presOf" srcId="{E5321531-F950-4BF5-B9DB-89838C69509F}" destId="{6F87FD61-07ED-4A8A-B9BC-1CEB717B4E62}" srcOrd="0" destOrd="0" presId="urn:microsoft.com/office/officeart/2005/8/layout/radial5"/>
    <dgm:cxn modelId="{AC6DCF49-B1E0-45FA-9713-568DDC6A3904}" type="presOf" srcId="{53A3EB83-F472-4D8B-99DD-E1174AFA0E43}" destId="{9F2A93EE-5C9A-490D-9A74-C55FB386BC90}" srcOrd="0" destOrd="0" presId="urn:microsoft.com/office/officeart/2005/8/layout/radial5"/>
    <dgm:cxn modelId="{D2C56278-089A-4EF8-9FE9-E234B6A0E2AE}" type="presOf" srcId="{9801CB88-3034-4FEA-8740-68DCF6F609B8}" destId="{D3171314-24DB-4258-ADBE-2633DB5B0AD0}" srcOrd="0" destOrd="0" presId="urn:microsoft.com/office/officeart/2005/8/layout/radial5"/>
    <dgm:cxn modelId="{87F258DD-6E26-45A7-9CC6-4F4E4F6D7AF3}" type="presOf" srcId="{98E0C515-8F1F-47B5-86AB-AB809F1DE0C9}" destId="{EB63A338-B7C9-4D4A-8C89-277352579B75}" srcOrd="0" destOrd="0" presId="urn:microsoft.com/office/officeart/2005/8/layout/radial5"/>
    <dgm:cxn modelId="{045149E1-A210-4398-BC08-46ECC66E283C}" type="presOf" srcId="{89DFDDF3-57C8-4E3A-89BA-25DA42A3C8F1}" destId="{4E5B7F85-004B-4468-A679-B347D48727DD}" srcOrd="0" destOrd="0" presId="urn:microsoft.com/office/officeart/2005/8/layout/radial5"/>
    <dgm:cxn modelId="{AA43FA84-F533-4565-82EA-68D6ACFDFDAD}" type="presOf" srcId="{BA0DB3A3-A34F-4319-BAD6-8E2D94654765}" destId="{26DD5030-809F-420F-9191-B5B1D2EB39EB}" srcOrd="0" destOrd="0" presId="urn:microsoft.com/office/officeart/2005/8/layout/radial5"/>
    <dgm:cxn modelId="{79154845-772C-4045-B22D-102187EE4370}" srcId="{9801CB88-3034-4FEA-8740-68DCF6F609B8}" destId="{9F757754-013A-4513-8B52-B4D9DB85DD63}" srcOrd="0" destOrd="0" parTransId="{223EA5A7-F12D-41B7-AC9E-8062E7388DD9}" sibTransId="{BAED7D1B-6038-46C6-9DA9-9477A15FB615}"/>
    <dgm:cxn modelId="{50F1BA5C-16D3-4EB3-8523-13BA92410D95}" srcId="{9801CB88-3034-4FEA-8740-68DCF6F609B8}" destId="{84AFE358-8F2F-43B0-962F-3F4676461DBA}" srcOrd="4" destOrd="0" parTransId="{753FB585-471E-450D-92E7-80D735FF64CA}" sibTransId="{E7325AF4-BC37-467B-B50E-BCF46176E83E}"/>
    <dgm:cxn modelId="{9C9B3B1C-41F4-41E3-A648-5D141AC9EC9D}" type="presOf" srcId="{9F757754-013A-4513-8B52-B4D9DB85DD63}" destId="{16511757-B1A4-4C00-B6BA-C50BA5EA727C}" srcOrd="0" destOrd="0" presId="urn:microsoft.com/office/officeart/2005/8/layout/radial5"/>
    <dgm:cxn modelId="{49D27CE7-8F4D-4917-B8BC-76FBF42FBC88}" type="presOf" srcId="{EF3A4F20-8C0F-4C57-A7A0-4C40E44D0461}" destId="{A7ECC61D-2537-412E-BFC2-C1847B633D58}" srcOrd="0" destOrd="0" presId="urn:microsoft.com/office/officeart/2005/8/layout/radial5"/>
    <dgm:cxn modelId="{3724D659-885E-44FE-B11D-A12F144B0C13}" type="presOf" srcId="{D09CE9C2-D221-4B09-AE8B-C05BD98D51BF}" destId="{CC571391-567A-493C-8B48-AA99BF83B679}" srcOrd="0" destOrd="0" presId="urn:microsoft.com/office/officeart/2005/8/layout/radial5"/>
    <dgm:cxn modelId="{F029FC2F-E801-4DAB-9469-C8BE4A9A962E}" type="presOf" srcId="{F9DF1941-9E5B-4D3A-BCEB-1D7C205343B3}" destId="{ADBAA05E-78BE-4121-B168-D5C35E491AC1}" srcOrd="1" destOrd="0" presId="urn:microsoft.com/office/officeart/2005/8/layout/radial5"/>
    <dgm:cxn modelId="{D15CAE63-4DE5-41B6-B91C-7D3ED8F52E8F}" type="presParOf" srcId="{A4E739C6-247A-49B8-8E7D-B9691B2D2BD2}" destId="{D3171314-24DB-4258-ADBE-2633DB5B0AD0}" srcOrd="0" destOrd="0" presId="urn:microsoft.com/office/officeart/2005/8/layout/radial5"/>
    <dgm:cxn modelId="{53DC5F02-1573-4B3C-825B-A76855670274}" type="presParOf" srcId="{A4E739C6-247A-49B8-8E7D-B9691B2D2BD2}" destId="{B1D662F9-9BA6-4357-826C-C0C90E5C165C}" srcOrd="1" destOrd="0" presId="urn:microsoft.com/office/officeart/2005/8/layout/radial5"/>
    <dgm:cxn modelId="{C0D003F0-BB21-4034-A3A8-650D05AA6CF4}" type="presParOf" srcId="{B1D662F9-9BA6-4357-826C-C0C90E5C165C}" destId="{5A0DE461-5DA9-44DA-830A-4234E2572BF3}" srcOrd="0" destOrd="0" presId="urn:microsoft.com/office/officeart/2005/8/layout/radial5"/>
    <dgm:cxn modelId="{1DE198C9-8941-425C-8ADD-2DCC672CB31D}" type="presParOf" srcId="{A4E739C6-247A-49B8-8E7D-B9691B2D2BD2}" destId="{16511757-B1A4-4C00-B6BA-C50BA5EA727C}" srcOrd="2" destOrd="0" presId="urn:microsoft.com/office/officeart/2005/8/layout/radial5"/>
    <dgm:cxn modelId="{7339DBDA-034A-4311-99CB-C587707178C7}" type="presParOf" srcId="{A4E739C6-247A-49B8-8E7D-B9691B2D2BD2}" destId="{6F87FD61-07ED-4A8A-B9BC-1CEB717B4E62}" srcOrd="3" destOrd="0" presId="urn:microsoft.com/office/officeart/2005/8/layout/radial5"/>
    <dgm:cxn modelId="{3F7546C2-041A-4CB3-9603-30503F3B30A9}" type="presParOf" srcId="{6F87FD61-07ED-4A8A-B9BC-1CEB717B4E62}" destId="{7226ED13-D904-4703-B135-9A3A124403E7}" srcOrd="0" destOrd="0" presId="urn:microsoft.com/office/officeart/2005/8/layout/radial5"/>
    <dgm:cxn modelId="{0AA6D75E-FFBA-445C-ADE8-4517E4BB6AD4}" type="presParOf" srcId="{A4E739C6-247A-49B8-8E7D-B9691B2D2BD2}" destId="{4E5B7F85-004B-4468-A679-B347D48727DD}" srcOrd="4" destOrd="0" presId="urn:microsoft.com/office/officeart/2005/8/layout/radial5"/>
    <dgm:cxn modelId="{E06FE963-0E36-404C-9B98-9C78ACCD911F}" type="presParOf" srcId="{A4E739C6-247A-49B8-8E7D-B9691B2D2BD2}" destId="{9F2A93EE-5C9A-490D-9A74-C55FB386BC90}" srcOrd="5" destOrd="0" presId="urn:microsoft.com/office/officeart/2005/8/layout/radial5"/>
    <dgm:cxn modelId="{8BFD7E9B-CCF2-40EF-881C-CC9B03183316}" type="presParOf" srcId="{9F2A93EE-5C9A-490D-9A74-C55FB386BC90}" destId="{DE06B10F-A3BB-417A-9C05-C4D872581E92}" srcOrd="0" destOrd="0" presId="urn:microsoft.com/office/officeart/2005/8/layout/radial5"/>
    <dgm:cxn modelId="{EF1ED4F4-6C70-4C2E-B1BB-8798D82E64F3}" type="presParOf" srcId="{A4E739C6-247A-49B8-8E7D-B9691B2D2BD2}" destId="{CC571391-567A-493C-8B48-AA99BF83B679}" srcOrd="6" destOrd="0" presId="urn:microsoft.com/office/officeart/2005/8/layout/radial5"/>
    <dgm:cxn modelId="{5C48CE20-E05F-4F74-B052-6649BE63782C}" type="presParOf" srcId="{A4E739C6-247A-49B8-8E7D-B9691B2D2BD2}" destId="{EB63A338-B7C9-4D4A-8C89-277352579B75}" srcOrd="7" destOrd="0" presId="urn:microsoft.com/office/officeart/2005/8/layout/radial5"/>
    <dgm:cxn modelId="{C4136E4F-964B-4CB4-BEEB-768C89FBFE4C}" type="presParOf" srcId="{EB63A338-B7C9-4D4A-8C89-277352579B75}" destId="{9B4786EA-9F3B-4818-985A-091173648613}" srcOrd="0" destOrd="0" presId="urn:microsoft.com/office/officeart/2005/8/layout/radial5"/>
    <dgm:cxn modelId="{D757D477-C436-4493-8729-56BE9387120C}" type="presParOf" srcId="{A4E739C6-247A-49B8-8E7D-B9691B2D2BD2}" destId="{26DD5030-809F-420F-9191-B5B1D2EB39EB}" srcOrd="8" destOrd="0" presId="urn:microsoft.com/office/officeart/2005/8/layout/radial5"/>
    <dgm:cxn modelId="{74C6A63C-A689-4F7B-A81C-65BBA1BDC593}" type="presParOf" srcId="{A4E739C6-247A-49B8-8E7D-B9691B2D2BD2}" destId="{DCFA8471-76DE-44FB-9DEA-9C7E7AD6F6A9}" srcOrd="9" destOrd="0" presId="urn:microsoft.com/office/officeart/2005/8/layout/radial5"/>
    <dgm:cxn modelId="{8BA35792-B4DC-4F00-95DF-BDB97715D662}" type="presParOf" srcId="{DCFA8471-76DE-44FB-9DEA-9C7E7AD6F6A9}" destId="{E5CDC78F-3234-4C3B-B870-28602F9A6111}" srcOrd="0" destOrd="0" presId="urn:microsoft.com/office/officeart/2005/8/layout/radial5"/>
    <dgm:cxn modelId="{E2FFED7D-F384-4EE5-838B-81B649A5A256}" type="presParOf" srcId="{A4E739C6-247A-49B8-8E7D-B9691B2D2BD2}" destId="{59CEC854-4D98-4898-8CF8-F67345C1C962}" srcOrd="10" destOrd="0" presId="urn:microsoft.com/office/officeart/2005/8/layout/radial5"/>
    <dgm:cxn modelId="{EE945520-5207-4BC1-B347-A4F23C1E01B8}" type="presParOf" srcId="{A4E739C6-247A-49B8-8E7D-B9691B2D2BD2}" destId="{14540EDA-E6C2-4EF9-8C3C-A29DC820F589}" srcOrd="11" destOrd="0" presId="urn:microsoft.com/office/officeart/2005/8/layout/radial5"/>
    <dgm:cxn modelId="{F87671BA-0966-4349-8CBB-CC7F512352DC}" type="presParOf" srcId="{14540EDA-E6C2-4EF9-8C3C-A29DC820F589}" destId="{ADBAA05E-78BE-4121-B168-D5C35E491AC1}" srcOrd="0" destOrd="0" presId="urn:microsoft.com/office/officeart/2005/8/layout/radial5"/>
    <dgm:cxn modelId="{46A756BA-E89B-4E6D-8054-FB34EF7C3FB1}" type="presParOf" srcId="{A4E739C6-247A-49B8-8E7D-B9691B2D2BD2}" destId="{A2521610-DE73-4DE7-95F1-F35F93600C4D}" srcOrd="12" destOrd="0" presId="urn:microsoft.com/office/officeart/2005/8/layout/radial5"/>
    <dgm:cxn modelId="{C8D30026-4AAB-408B-B13A-E9F61853F582}" type="presParOf" srcId="{A4E739C6-247A-49B8-8E7D-B9691B2D2BD2}" destId="{06939107-1503-4E78-8DF1-5B7A7E0153E3}" srcOrd="13" destOrd="0" presId="urn:microsoft.com/office/officeart/2005/8/layout/radial5"/>
    <dgm:cxn modelId="{D3988C76-894B-49DD-998E-DAFEB3C7F271}" type="presParOf" srcId="{06939107-1503-4E78-8DF1-5B7A7E0153E3}" destId="{24BBB7B6-2924-40B5-9FEB-B1FDB6C1F79A}" srcOrd="0" destOrd="0" presId="urn:microsoft.com/office/officeart/2005/8/layout/radial5"/>
    <dgm:cxn modelId="{2EDFA87B-4A83-4087-B947-76290F6D26C8}" type="presParOf" srcId="{A4E739C6-247A-49B8-8E7D-B9691B2D2BD2}" destId="{907AE219-3E13-4E0B-8368-D896CE6734A2}" srcOrd="14" destOrd="0" presId="urn:microsoft.com/office/officeart/2005/8/layout/radial5"/>
    <dgm:cxn modelId="{9E4E0C9E-23FE-4143-AF42-AC1C9DD6CCDB}" type="presParOf" srcId="{A4E739C6-247A-49B8-8E7D-B9691B2D2BD2}" destId="{A7ECC61D-2537-412E-BFC2-C1847B633D58}" srcOrd="15" destOrd="0" presId="urn:microsoft.com/office/officeart/2005/8/layout/radial5"/>
    <dgm:cxn modelId="{2CAB2D23-1310-4901-A363-93C5FA2B15D3}" type="presParOf" srcId="{A7ECC61D-2537-412E-BFC2-C1847B633D58}" destId="{8B36A1BE-FF9A-4A33-84D5-8D234870D86C}" srcOrd="0" destOrd="0" presId="urn:microsoft.com/office/officeart/2005/8/layout/radial5"/>
    <dgm:cxn modelId="{C7ED232A-BB40-418F-AC08-1E061ADF4D52}" type="presParOf" srcId="{A4E739C6-247A-49B8-8E7D-B9691B2D2BD2}" destId="{1071FA73-AD93-48F0-8263-9DFF273341C1}" srcOrd="16" destOrd="0" presId="urn:microsoft.com/office/officeart/2005/8/layout/radial5"/>
    <dgm:cxn modelId="{CD22E883-1058-4081-8D32-0BBE62906EA1}" type="presParOf" srcId="{A4E739C6-247A-49B8-8E7D-B9691B2D2BD2}" destId="{70DC7697-C46F-4FCD-9DB8-14070F354D94}" srcOrd="17" destOrd="0" presId="urn:microsoft.com/office/officeart/2005/8/layout/radial5"/>
    <dgm:cxn modelId="{33528EFA-D078-4C26-A87D-D3E3DC6DAC50}" type="presParOf" srcId="{70DC7697-C46F-4FCD-9DB8-14070F354D94}" destId="{55DB6DD0-65DD-4BA4-86B8-7E926DDEB431}" srcOrd="0" destOrd="0" presId="urn:microsoft.com/office/officeart/2005/8/layout/radial5"/>
    <dgm:cxn modelId="{C298D2FB-B4DB-4ACC-9480-6E4B4B478D04}" type="presParOf" srcId="{A4E739C6-247A-49B8-8E7D-B9691B2D2BD2}" destId="{3184B5CE-C315-4082-9FBD-79281D77414A}" srcOrd="18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D23E1BAF-F6FD-4D77-A4E1-0D2133834972}" type="doc">
      <dgm:prSet loTypeId="urn:microsoft.com/office/officeart/2005/8/layout/orgChart1" loCatId="hierarchy" qsTypeId="urn:microsoft.com/office/officeart/2005/8/quickstyle/simple3" qsCatId="simple" csTypeId="urn:microsoft.com/office/officeart/2005/8/colors/colorful1#1" csCatId="colorful" phldr="1"/>
      <dgm:spPr/>
      <dgm:t>
        <a:bodyPr/>
        <a:lstStyle/>
        <a:p>
          <a:endParaRPr lang="ru-RU"/>
        </a:p>
      </dgm:t>
    </dgm:pt>
    <dgm:pt modelId="{A6AB8B67-64EE-4BD9-9ECB-53C188E64115}">
      <dgm:prSet custT="1"/>
      <dgm:spPr/>
      <dgm:t>
        <a:bodyPr/>
        <a:lstStyle/>
        <a:p>
          <a:r>
            <a:rPr lang="ru-RU" sz="1600" b="1" dirty="0" smtClean="0"/>
            <a:t>ГЕНЕРАЛЬНАЯ ЦЕЛЬ: </a:t>
          </a:r>
          <a:br>
            <a:rPr lang="ru-RU" sz="1600" b="1" dirty="0" smtClean="0"/>
          </a:br>
          <a:r>
            <a:rPr lang="ru-RU" sz="1600" b="1" dirty="0" smtClean="0"/>
            <a:t>Стабильное улучшение качества жизни петербуржцев, создание условий для участия всех слоев населения  в развитии города и получении выгод от социально-экономического прогресса</a:t>
          </a:r>
          <a:endParaRPr lang="ru-RU" sz="1600" b="1" dirty="0"/>
        </a:p>
      </dgm:t>
    </dgm:pt>
    <dgm:pt modelId="{311ED0D2-AA0F-4B1A-86EF-2D30B3FAD13E}" type="parTrans" cxnId="{74FBCB17-87A1-49D8-B099-A0DDEFA39940}">
      <dgm:prSet/>
      <dgm:spPr/>
      <dgm:t>
        <a:bodyPr/>
        <a:lstStyle/>
        <a:p>
          <a:endParaRPr lang="ru-RU" sz="3200">
            <a:solidFill>
              <a:schemeClr val="tx1"/>
            </a:solidFill>
          </a:endParaRPr>
        </a:p>
      </dgm:t>
    </dgm:pt>
    <dgm:pt modelId="{69FEFAE3-31D8-48B5-92AE-767B2238474C}" type="sibTrans" cxnId="{74FBCB17-87A1-49D8-B099-A0DDEFA39940}">
      <dgm:prSet/>
      <dgm:spPr/>
      <dgm:t>
        <a:bodyPr/>
        <a:lstStyle/>
        <a:p>
          <a:endParaRPr lang="ru-RU" sz="3200">
            <a:solidFill>
              <a:schemeClr val="tx1"/>
            </a:solidFill>
          </a:endParaRPr>
        </a:p>
      </dgm:t>
    </dgm:pt>
    <dgm:pt modelId="{FFF7F499-4515-4BE7-A76D-EC8C5464008B}">
      <dgm:prSet custT="1"/>
      <dgm:spPr/>
      <dgm:t>
        <a:bodyPr/>
        <a:lstStyle/>
        <a:p>
          <a:r>
            <a:rPr lang="ru-RU" sz="1200" b="1" smtClean="0"/>
            <a:t>1.1.Развитие человеческого капитала</a:t>
          </a:r>
          <a:endParaRPr lang="ru-RU" sz="1200" b="1" dirty="0"/>
        </a:p>
      </dgm:t>
    </dgm:pt>
    <dgm:pt modelId="{FACF277A-818B-4C6A-9350-211FEFD0675A}" type="parTrans" cxnId="{C0627C7F-59AD-4BF2-9646-D09F4A6CFC3A}">
      <dgm:prSet/>
      <dgm:spPr/>
      <dgm:t>
        <a:bodyPr/>
        <a:lstStyle/>
        <a:p>
          <a:endParaRPr lang="ru-RU" sz="3200">
            <a:solidFill>
              <a:schemeClr val="tx1"/>
            </a:solidFill>
          </a:endParaRPr>
        </a:p>
      </dgm:t>
    </dgm:pt>
    <dgm:pt modelId="{6F367D8F-E4F1-457E-9E28-5DFCB9D16639}" type="sibTrans" cxnId="{C0627C7F-59AD-4BF2-9646-D09F4A6CFC3A}">
      <dgm:prSet/>
      <dgm:spPr/>
      <dgm:t>
        <a:bodyPr/>
        <a:lstStyle/>
        <a:p>
          <a:endParaRPr lang="ru-RU" sz="3200">
            <a:solidFill>
              <a:schemeClr val="tx1"/>
            </a:solidFill>
          </a:endParaRPr>
        </a:p>
      </dgm:t>
    </dgm:pt>
    <dgm:pt modelId="{4541C07E-DA15-4625-9075-04418E45C517}">
      <dgm:prSet custT="1"/>
      <dgm:spPr/>
      <dgm:t>
        <a:bodyPr/>
        <a:lstStyle/>
        <a:p>
          <a:r>
            <a:rPr lang="ru-RU" sz="1200" b="1" dirty="0" smtClean="0"/>
            <a:t>1.3 Обеспечение устойчивого экономического роста</a:t>
          </a:r>
          <a:endParaRPr lang="ru-RU" sz="1200" b="1" dirty="0"/>
        </a:p>
      </dgm:t>
    </dgm:pt>
    <dgm:pt modelId="{99024259-161D-4B64-A5A0-67E5F45FE27F}" type="parTrans" cxnId="{BAC90427-76CF-416A-B45C-3A0D37BC71FB}">
      <dgm:prSet/>
      <dgm:spPr/>
      <dgm:t>
        <a:bodyPr/>
        <a:lstStyle/>
        <a:p>
          <a:endParaRPr lang="ru-RU" sz="3200">
            <a:solidFill>
              <a:schemeClr val="tx1"/>
            </a:solidFill>
          </a:endParaRPr>
        </a:p>
      </dgm:t>
    </dgm:pt>
    <dgm:pt modelId="{B9C1DD54-1A66-420E-9EB3-4B04662048C4}" type="sibTrans" cxnId="{BAC90427-76CF-416A-B45C-3A0D37BC71FB}">
      <dgm:prSet/>
      <dgm:spPr/>
      <dgm:t>
        <a:bodyPr/>
        <a:lstStyle/>
        <a:p>
          <a:endParaRPr lang="ru-RU" sz="3200">
            <a:solidFill>
              <a:schemeClr val="tx1"/>
            </a:solidFill>
          </a:endParaRPr>
        </a:p>
      </dgm:t>
    </dgm:pt>
    <dgm:pt modelId="{D22DE66C-DAE2-4056-9404-E4C7531CAFB4}">
      <dgm:prSet custT="1"/>
      <dgm:spPr/>
      <dgm:t>
        <a:bodyPr/>
        <a:lstStyle/>
        <a:p>
          <a:r>
            <a:rPr lang="ru-RU" sz="1200" b="1" dirty="0" smtClean="0"/>
            <a:t>1.4. Обеспечение эффективности управления  и развитие гражданского общества</a:t>
          </a:r>
          <a:endParaRPr lang="ru-RU" sz="1200" b="1" dirty="0"/>
        </a:p>
      </dgm:t>
    </dgm:pt>
    <dgm:pt modelId="{E826A6EA-078A-4FF0-B053-2480371D74EE}" type="parTrans" cxnId="{953D8C87-B677-4FEE-BA90-3251FE138675}">
      <dgm:prSet/>
      <dgm:spPr/>
      <dgm:t>
        <a:bodyPr/>
        <a:lstStyle/>
        <a:p>
          <a:endParaRPr lang="ru-RU" sz="3200">
            <a:solidFill>
              <a:schemeClr val="tx1"/>
            </a:solidFill>
          </a:endParaRPr>
        </a:p>
      </dgm:t>
    </dgm:pt>
    <dgm:pt modelId="{F0181EC3-3BC5-4318-A8D1-D293C91BFF88}" type="sibTrans" cxnId="{953D8C87-B677-4FEE-BA90-3251FE138675}">
      <dgm:prSet/>
      <dgm:spPr/>
      <dgm:t>
        <a:bodyPr/>
        <a:lstStyle/>
        <a:p>
          <a:endParaRPr lang="ru-RU" sz="3200">
            <a:solidFill>
              <a:schemeClr val="tx1"/>
            </a:solidFill>
          </a:endParaRPr>
        </a:p>
      </dgm:t>
    </dgm:pt>
    <dgm:pt modelId="{B4260E73-B905-490F-864A-8CFF4F321140}">
      <dgm:prSet custT="1"/>
      <dgm:spPr/>
      <dgm:t>
        <a:bodyPr/>
        <a:lstStyle/>
        <a:p>
          <a:endParaRPr lang="ru-RU" sz="1200" b="1" dirty="0">
            <a:solidFill>
              <a:schemeClr val="tx1"/>
            </a:solidFill>
          </a:endParaRPr>
        </a:p>
      </dgm:t>
    </dgm:pt>
    <dgm:pt modelId="{0849D9FA-3870-4731-B298-AC8015E956A3}" type="parTrans" cxnId="{EBAA0C1C-95E3-4339-AF6C-0DCEBAB27A8A}">
      <dgm:prSet/>
      <dgm:spPr/>
      <dgm:t>
        <a:bodyPr/>
        <a:lstStyle/>
        <a:p>
          <a:endParaRPr lang="ru-RU"/>
        </a:p>
      </dgm:t>
    </dgm:pt>
    <dgm:pt modelId="{297007FF-F99B-4877-ABE2-4A6507696182}" type="sibTrans" cxnId="{EBAA0C1C-95E3-4339-AF6C-0DCEBAB27A8A}">
      <dgm:prSet/>
      <dgm:spPr/>
      <dgm:t>
        <a:bodyPr/>
        <a:lstStyle/>
        <a:p>
          <a:endParaRPr lang="ru-RU"/>
        </a:p>
      </dgm:t>
    </dgm:pt>
    <dgm:pt modelId="{710A6461-FAC3-4FA7-A434-29930D9DD189}">
      <dgm:prSet custT="1"/>
      <dgm:spPr/>
      <dgm:t>
        <a:bodyPr/>
        <a:lstStyle/>
        <a:p>
          <a:endParaRPr lang="ru-RU" sz="1200" b="1" dirty="0">
            <a:solidFill>
              <a:schemeClr val="tx1"/>
            </a:solidFill>
          </a:endParaRPr>
        </a:p>
      </dgm:t>
    </dgm:pt>
    <dgm:pt modelId="{33B7F9BC-1D36-430C-8B17-224B616B20F2}" type="parTrans" cxnId="{2E2063D5-7486-43A9-BAE4-D9A10C1B3477}">
      <dgm:prSet/>
      <dgm:spPr/>
      <dgm:t>
        <a:bodyPr/>
        <a:lstStyle/>
        <a:p>
          <a:endParaRPr lang="ru-RU"/>
        </a:p>
      </dgm:t>
    </dgm:pt>
    <dgm:pt modelId="{080AB559-B7B5-4A83-A238-4EE87506DAD0}" type="sibTrans" cxnId="{2E2063D5-7486-43A9-BAE4-D9A10C1B3477}">
      <dgm:prSet/>
      <dgm:spPr/>
      <dgm:t>
        <a:bodyPr/>
        <a:lstStyle/>
        <a:p>
          <a:endParaRPr lang="ru-RU"/>
        </a:p>
      </dgm:t>
    </dgm:pt>
    <dgm:pt modelId="{36B4AAFD-2E78-492E-ABF5-9038CEBF3A7E}">
      <dgm:prSet custT="1"/>
      <dgm:spPr/>
      <dgm:t>
        <a:bodyPr/>
        <a:lstStyle/>
        <a:p>
          <a:endParaRPr lang="ru-RU" sz="1200" b="1" dirty="0">
            <a:solidFill>
              <a:schemeClr val="tx1"/>
            </a:solidFill>
          </a:endParaRPr>
        </a:p>
      </dgm:t>
    </dgm:pt>
    <dgm:pt modelId="{2657F1BD-7BA1-4164-8E3E-CBCAA4193C6E}" type="parTrans" cxnId="{58A1287F-DB01-49E0-8AC5-578E207640A5}">
      <dgm:prSet/>
      <dgm:spPr/>
      <dgm:t>
        <a:bodyPr/>
        <a:lstStyle/>
        <a:p>
          <a:endParaRPr lang="ru-RU"/>
        </a:p>
      </dgm:t>
    </dgm:pt>
    <dgm:pt modelId="{32ABA3F9-F016-4D51-9629-59F95D9D30BC}" type="sibTrans" cxnId="{58A1287F-DB01-49E0-8AC5-578E207640A5}">
      <dgm:prSet/>
      <dgm:spPr/>
      <dgm:t>
        <a:bodyPr/>
        <a:lstStyle/>
        <a:p>
          <a:endParaRPr lang="ru-RU"/>
        </a:p>
      </dgm:t>
    </dgm:pt>
    <dgm:pt modelId="{A345557A-5636-424D-87B0-E01638E5C9CA}">
      <dgm:prSet custT="1"/>
      <dgm:spPr/>
      <dgm:t>
        <a:bodyPr/>
        <a:lstStyle/>
        <a:p>
          <a:endParaRPr lang="ru-RU" sz="1200" b="1" dirty="0">
            <a:solidFill>
              <a:schemeClr val="tx1"/>
            </a:solidFill>
          </a:endParaRPr>
        </a:p>
      </dgm:t>
    </dgm:pt>
    <dgm:pt modelId="{E7ED32F2-4F7F-49ED-96D4-67E10A72D113}" type="parTrans" cxnId="{9742E022-89D2-40AC-987D-2E2BA8753994}">
      <dgm:prSet/>
      <dgm:spPr/>
      <dgm:t>
        <a:bodyPr/>
        <a:lstStyle/>
        <a:p>
          <a:endParaRPr lang="ru-RU"/>
        </a:p>
      </dgm:t>
    </dgm:pt>
    <dgm:pt modelId="{C262CA29-A107-404F-8F09-92683F65075B}" type="sibTrans" cxnId="{9742E022-89D2-40AC-987D-2E2BA8753994}">
      <dgm:prSet/>
      <dgm:spPr/>
      <dgm:t>
        <a:bodyPr/>
        <a:lstStyle/>
        <a:p>
          <a:endParaRPr lang="ru-RU"/>
        </a:p>
      </dgm:t>
    </dgm:pt>
    <dgm:pt modelId="{4ED49E2A-3911-4F8C-B1E4-9DDE6EE2565D}">
      <dgm:prSet custT="1"/>
      <dgm:spPr/>
      <dgm:t>
        <a:bodyPr/>
        <a:lstStyle/>
        <a:p>
          <a:endParaRPr lang="ru-RU" sz="1200" b="1" dirty="0">
            <a:solidFill>
              <a:schemeClr val="tx1"/>
            </a:solidFill>
          </a:endParaRPr>
        </a:p>
      </dgm:t>
    </dgm:pt>
    <dgm:pt modelId="{EA92BAE5-1B95-49AB-871B-F14C493D1ABF}" type="parTrans" cxnId="{293D9494-AA8D-4B6C-8A35-4A15D6491EA7}">
      <dgm:prSet/>
      <dgm:spPr/>
      <dgm:t>
        <a:bodyPr/>
        <a:lstStyle/>
        <a:p>
          <a:endParaRPr lang="ru-RU"/>
        </a:p>
      </dgm:t>
    </dgm:pt>
    <dgm:pt modelId="{42812B6E-9DE9-4B0D-958A-F5DD92D8B255}" type="sibTrans" cxnId="{293D9494-AA8D-4B6C-8A35-4A15D6491EA7}">
      <dgm:prSet/>
      <dgm:spPr/>
      <dgm:t>
        <a:bodyPr/>
        <a:lstStyle/>
        <a:p>
          <a:endParaRPr lang="ru-RU"/>
        </a:p>
      </dgm:t>
    </dgm:pt>
    <dgm:pt modelId="{5898D845-6E57-4336-AB3A-6BB5B42CECC5}">
      <dgm:prSet custT="1"/>
      <dgm:spPr/>
      <dgm:t>
        <a:bodyPr/>
        <a:lstStyle/>
        <a:p>
          <a:endParaRPr lang="ru-RU" sz="1200" b="1" dirty="0">
            <a:solidFill>
              <a:schemeClr val="tx1"/>
            </a:solidFill>
          </a:endParaRPr>
        </a:p>
      </dgm:t>
    </dgm:pt>
    <dgm:pt modelId="{C4907456-C037-432E-A0C7-37D44877C428}" type="parTrans" cxnId="{B29EA042-28E5-4E71-B8F9-8EF958414697}">
      <dgm:prSet/>
      <dgm:spPr/>
      <dgm:t>
        <a:bodyPr/>
        <a:lstStyle/>
        <a:p>
          <a:endParaRPr lang="ru-RU"/>
        </a:p>
      </dgm:t>
    </dgm:pt>
    <dgm:pt modelId="{179546FE-4ED1-4DE7-A7BA-059869C9226F}" type="sibTrans" cxnId="{B29EA042-28E5-4E71-B8F9-8EF958414697}">
      <dgm:prSet/>
      <dgm:spPr/>
      <dgm:t>
        <a:bodyPr/>
        <a:lstStyle/>
        <a:p>
          <a:endParaRPr lang="ru-RU"/>
        </a:p>
      </dgm:t>
    </dgm:pt>
    <dgm:pt modelId="{ABB70CE9-74D6-4EB2-9AA6-03D65941D791}">
      <dgm:prSet custT="1"/>
      <dgm:spPr/>
      <dgm:t>
        <a:bodyPr/>
        <a:lstStyle/>
        <a:p>
          <a:endParaRPr lang="ru-RU" sz="1200" b="1" dirty="0">
            <a:solidFill>
              <a:schemeClr val="tx1"/>
            </a:solidFill>
          </a:endParaRPr>
        </a:p>
      </dgm:t>
    </dgm:pt>
    <dgm:pt modelId="{C9131FB3-3586-4F4D-A3B7-D9F8092859FC}" type="parTrans" cxnId="{68FFD4DF-B1D9-4C58-8A40-B008886ABC08}">
      <dgm:prSet/>
      <dgm:spPr/>
      <dgm:t>
        <a:bodyPr/>
        <a:lstStyle/>
        <a:p>
          <a:endParaRPr lang="ru-RU"/>
        </a:p>
      </dgm:t>
    </dgm:pt>
    <dgm:pt modelId="{0C2C0899-A3BD-4020-87FA-F6999853EE2D}" type="sibTrans" cxnId="{68FFD4DF-B1D9-4C58-8A40-B008886ABC08}">
      <dgm:prSet/>
      <dgm:spPr/>
      <dgm:t>
        <a:bodyPr/>
        <a:lstStyle/>
        <a:p>
          <a:endParaRPr lang="ru-RU"/>
        </a:p>
      </dgm:t>
    </dgm:pt>
    <dgm:pt modelId="{D4E0E731-1EF3-4D4B-A954-4C749A83AB6C}">
      <dgm:prSet custT="1"/>
      <dgm:spPr/>
      <dgm:t>
        <a:bodyPr/>
        <a:lstStyle/>
        <a:p>
          <a:endParaRPr lang="ru-RU" sz="1200" b="1" dirty="0">
            <a:solidFill>
              <a:schemeClr val="tx1"/>
            </a:solidFill>
          </a:endParaRPr>
        </a:p>
      </dgm:t>
    </dgm:pt>
    <dgm:pt modelId="{4B36C8AB-8696-4EC5-BBF8-717AB189FE29}" type="parTrans" cxnId="{EA3CD2E2-05D2-4BD1-B8D6-5DC990B8F3FD}">
      <dgm:prSet/>
      <dgm:spPr/>
      <dgm:t>
        <a:bodyPr/>
        <a:lstStyle/>
        <a:p>
          <a:endParaRPr lang="ru-RU"/>
        </a:p>
      </dgm:t>
    </dgm:pt>
    <dgm:pt modelId="{4EAB3152-F71B-4935-A4F8-AF8B9FB060B0}" type="sibTrans" cxnId="{EA3CD2E2-05D2-4BD1-B8D6-5DC990B8F3FD}">
      <dgm:prSet/>
      <dgm:spPr/>
      <dgm:t>
        <a:bodyPr/>
        <a:lstStyle/>
        <a:p>
          <a:endParaRPr lang="ru-RU"/>
        </a:p>
      </dgm:t>
    </dgm:pt>
    <dgm:pt modelId="{8EBCDBD6-2689-4B3F-B30E-623DE8805ED1}">
      <dgm:prSet custT="1"/>
      <dgm:spPr/>
      <dgm:t>
        <a:bodyPr/>
        <a:lstStyle/>
        <a:p>
          <a:r>
            <a:rPr lang="ru-RU" sz="1200" b="1" dirty="0" smtClean="0"/>
            <a:t>1.2. Повышение качества городской среды</a:t>
          </a:r>
          <a:endParaRPr lang="ru-RU" sz="1200" b="1" dirty="0"/>
        </a:p>
      </dgm:t>
    </dgm:pt>
    <dgm:pt modelId="{240EBE63-2E9B-4221-9E96-3AA37F7A6D53}" type="sibTrans" cxnId="{79EB65F0-0E3C-4359-AB17-08F120A2A01B}">
      <dgm:prSet/>
      <dgm:spPr/>
      <dgm:t>
        <a:bodyPr/>
        <a:lstStyle/>
        <a:p>
          <a:endParaRPr lang="ru-RU" sz="3200">
            <a:solidFill>
              <a:schemeClr val="tx1"/>
            </a:solidFill>
          </a:endParaRPr>
        </a:p>
      </dgm:t>
    </dgm:pt>
    <dgm:pt modelId="{21533A7C-C5BF-456D-9D32-9545C25B353A}" type="parTrans" cxnId="{79EB65F0-0E3C-4359-AB17-08F120A2A01B}">
      <dgm:prSet/>
      <dgm:spPr/>
      <dgm:t>
        <a:bodyPr/>
        <a:lstStyle/>
        <a:p>
          <a:endParaRPr lang="ru-RU" sz="3200">
            <a:solidFill>
              <a:schemeClr val="tx1"/>
            </a:solidFill>
          </a:endParaRPr>
        </a:p>
      </dgm:t>
    </dgm:pt>
    <dgm:pt modelId="{0D83E7C8-6C19-4446-B41E-129B53044825}" type="pres">
      <dgm:prSet presAssocID="{D23E1BAF-F6FD-4D77-A4E1-0D213383497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D1B63799-DB02-414C-AD14-AE5F19B84880}" type="pres">
      <dgm:prSet presAssocID="{A6AB8B67-64EE-4BD9-9ECB-53C188E64115}" presName="hierRoot1" presStyleCnt="0">
        <dgm:presLayoutVars>
          <dgm:hierBranch val="init"/>
        </dgm:presLayoutVars>
      </dgm:prSet>
      <dgm:spPr/>
      <dgm:t>
        <a:bodyPr/>
        <a:lstStyle/>
        <a:p>
          <a:endParaRPr lang="ru-RU"/>
        </a:p>
      </dgm:t>
    </dgm:pt>
    <dgm:pt modelId="{41B37D19-8DB5-416A-8D52-90B59AFF99BA}" type="pres">
      <dgm:prSet presAssocID="{A6AB8B67-64EE-4BD9-9ECB-53C188E64115}" presName="rootComposite1" presStyleCnt="0"/>
      <dgm:spPr/>
      <dgm:t>
        <a:bodyPr/>
        <a:lstStyle/>
        <a:p>
          <a:endParaRPr lang="ru-RU"/>
        </a:p>
      </dgm:t>
    </dgm:pt>
    <dgm:pt modelId="{47F67584-2EAA-404A-B528-1DBCF7B1F2C5}" type="pres">
      <dgm:prSet presAssocID="{A6AB8B67-64EE-4BD9-9ECB-53C188E64115}" presName="rootText1" presStyleLbl="node0" presStyleIdx="0" presStyleCnt="1" custScaleX="637049" custScaleY="215392" custLinFactNeighborY="-7372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E2587550-83C3-49EB-B3C3-4236CDB027CF}" type="pres">
      <dgm:prSet presAssocID="{A6AB8B67-64EE-4BD9-9ECB-53C188E64115}" presName="rootConnector1" presStyleLbl="node1" presStyleIdx="0" presStyleCnt="0"/>
      <dgm:spPr/>
      <dgm:t>
        <a:bodyPr/>
        <a:lstStyle/>
        <a:p>
          <a:endParaRPr lang="ru-RU"/>
        </a:p>
      </dgm:t>
    </dgm:pt>
    <dgm:pt modelId="{3F04BAD5-D7FF-4279-9A7D-6F6DC4B9E1BB}" type="pres">
      <dgm:prSet presAssocID="{A6AB8B67-64EE-4BD9-9ECB-53C188E64115}" presName="hierChild2" presStyleCnt="0"/>
      <dgm:spPr/>
      <dgm:t>
        <a:bodyPr/>
        <a:lstStyle/>
        <a:p>
          <a:endParaRPr lang="ru-RU"/>
        </a:p>
      </dgm:t>
    </dgm:pt>
    <dgm:pt modelId="{708906F5-79A5-4BB6-8548-552E1E0484C6}" type="pres">
      <dgm:prSet presAssocID="{FACF277A-818B-4C6A-9350-211FEFD0675A}" presName="Name37" presStyleLbl="parChTrans1D2" presStyleIdx="0" presStyleCnt="4"/>
      <dgm:spPr/>
      <dgm:t>
        <a:bodyPr/>
        <a:lstStyle/>
        <a:p>
          <a:endParaRPr lang="ru-RU"/>
        </a:p>
      </dgm:t>
    </dgm:pt>
    <dgm:pt modelId="{6F236679-21DE-49FD-B7AB-551D35862B0D}" type="pres">
      <dgm:prSet presAssocID="{FFF7F499-4515-4BE7-A76D-EC8C5464008B}" presName="hierRoot2" presStyleCnt="0">
        <dgm:presLayoutVars>
          <dgm:hierBranch val="init"/>
        </dgm:presLayoutVars>
      </dgm:prSet>
      <dgm:spPr/>
      <dgm:t>
        <a:bodyPr/>
        <a:lstStyle/>
        <a:p>
          <a:endParaRPr lang="ru-RU"/>
        </a:p>
      </dgm:t>
    </dgm:pt>
    <dgm:pt modelId="{0F349BA6-F080-40DC-86A5-6514208B9A2B}" type="pres">
      <dgm:prSet presAssocID="{FFF7F499-4515-4BE7-A76D-EC8C5464008B}" presName="rootComposite" presStyleCnt="0"/>
      <dgm:spPr/>
      <dgm:t>
        <a:bodyPr/>
        <a:lstStyle/>
        <a:p>
          <a:endParaRPr lang="ru-RU"/>
        </a:p>
      </dgm:t>
    </dgm:pt>
    <dgm:pt modelId="{BDDF1F0D-D419-4592-92B3-71DF648506E8}" type="pres">
      <dgm:prSet presAssocID="{FFF7F499-4515-4BE7-A76D-EC8C5464008B}" presName="rootText" presStyleLbl="node2" presStyleIdx="0" presStyleCnt="4" custScaleX="157162" custScaleY="90225" custLinFactNeighborX="-195" custLinFactNeighborY="-854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856EDE5F-AA30-461A-BC1B-60089912514C}" type="pres">
      <dgm:prSet presAssocID="{FFF7F499-4515-4BE7-A76D-EC8C5464008B}" presName="rootConnector" presStyleLbl="node2" presStyleIdx="0" presStyleCnt="4"/>
      <dgm:spPr/>
      <dgm:t>
        <a:bodyPr/>
        <a:lstStyle/>
        <a:p>
          <a:endParaRPr lang="ru-RU"/>
        </a:p>
      </dgm:t>
    </dgm:pt>
    <dgm:pt modelId="{75D4D1A0-2FC8-4961-AED2-F02F6B1117B6}" type="pres">
      <dgm:prSet presAssocID="{FFF7F499-4515-4BE7-A76D-EC8C5464008B}" presName="hierChild4" presStyleCnt="0"/>
      <dgm:spPr/>
      <dgm:t>
        <a:bodyPr/>
        <a:lstStyle/>
        <a:p>
          <a:endParaRPr lang="ru-RU"/>
        </a:p>
      </dgm:t>
    </dgm:pt>
    <dgm:pt modelId="{8DD69F86-A0C2-4D0B-A519-A16DD42EB936}" type="pres">
      <dgm:prSet presAssocID="{0849D9FA-3870-4731-B298-AC8015E956A3}" presName="Name37" presStyleLbl="parChTrans1D3" presStyleIdx="0" presStyleCnt="4"/>
      <dgm:spPr/>
      <dgm:t>
        <a:bodyPr/>
        <a:lstStyle/>
        <a:p>
          <a:endParaRPr lang="ru-RU"/>
        </a:p>
      </dgm:t>
    </dgm:pt>
    <dgm:pt modelId="{4C0C65CD-EBA0-41FD-9FAD-6A5622CBCEB6}" type="pres">
      <dgm:prSet presAssocID="{B4260E73-B905-490F-864A-8CFF4F321140}" presName="hierRoot2" presStyleCnt="0">
        <dgm:presLayoutVars>
          <dgm:hierBranch val="init"/>
        </dgm:presLayoutVars>
      </dgm:prSet>
      <dgm:spPr/>
    </dgm:pt>
    <dgm:pt modelId="{8852AF61-E206-4FBF-B18F-88A56837E283}" type="pres">
      <dgm:prSet presAssocID="{B4260E73-B905-490F-864A-8CFF4F321140}" presName="rootComposite" presStyleCnt="0"/>
      <dgm:spPr/>
    </dgm:pt>
    <dgm:pt modelId="{38685663-2C59-42C4-9948-07777B093A76}" type="pres">
      <dgm:prSet presAssocID="{B4260E73-B905-490F-864A-8CFF4F321140}" presName="rootText" presStyleLbl="node3" presStyleIdx="0" presStyleCnt="4" custLinFactNeighborY="39873">
        <dgm:presLayoutVars>
          <dgm:chPref val="3"/>
        </dgm:presLayoutVars>
      </dgm:prSet>
      <dgm:spPr>
        <a:prstGeom prst="flowChartMultidocument">
          <a:avLst/>
        </a:prstGeom>
      </dgm:spPr>
      <dgm:t>
        <a:bodyPr/>
        <a:lstStyle/>
        <a:p>
          <a:endParaRPr lang="ru-RU"/>
        </a:p>
      </dgm:t>
    </dgm:pt>
    <dgm:pt modelId="{3B8464DB-B054-42D4-892B-7885B5B787C2}" type="pres">
      <dgm:prSet presAssocID="{B4260E73-B905-490F-864A-8CFF4F321140}" presName="rootConnector" presStyleLbl="node3" presStyleIdx="0" presStyleCnt="4"/>
      <dgm:spPr/>
      <dgm:t>
        <a:bodyPr/>
        <a:lstStyle/>
        <a:p>
          <a:endParaRPr lang="ru-RU"/>
        </a:p>
      </dgm:t>
    </dgm:pt>
    <dgm:pt modelId="{7414FD56-BD1A-48CF-9966-6B0D1F0EE533}" type="pres">
      <dgm:prSet presAssocID="{B4260E73-B905-490F-864A-8CFF4F321140}" presName="hierChild4" presStyleCnt="0"/>
      <dgm:spPr/>
    </dgm:pt>
    <dgm:pt modelId="{65EB01BA-763B-4C08-8A5D-8440EEAF8BE7}" type="pres">
      <dgm:prSet presAssocID="{EA92BAE5-1B95-49AB-871B-F14C493D1ABF}" presName="Name37" presStyleLbl="parChTrans1D4" presStyleIdx="0" presStyleCnt="4"/>
      <dgm:spPr/>
      <dgm:t>
        <a:bodyPr/>
        <a:lstStyle/>
        <a:p>
          <a:endParaRPr lang="ru-RU"/>
        </a:p>
      </dgm:t>
    </dgm:pt>
    <dgm:pt modelId="{EFF28390-5714-43F2-8B7E-12FEEBBCE18D}" type="pres">
      <dgm:prSet presAssocID="{4ED49E2A-3911-4F8C-B1E4-9DDE6EE2565D}" presName="hierRoot2" presStyleCnt="0">
        <dgm:presLayoutVars>
          <dgm:hierBranch val="init"/>
        </dgm:presLayoutVars>
      </dgm:prSet>
      <dgm:spPr/>
    </dgm:pt>
    <dgm:pt modelId="{02AD761B-B6E2-4528-92AD-EDFE49FC4530}" type="pres">
      <dgm:prSet presAssocID="{4ED49E2A-3911-4F8C-B1E4-9DDE6EE2565D}" presName="rootComposite" presStyleCnt="0"/>
      <dgm:spPr/>
    </dgm:pt>
    <dgm:pt modelId="{5634F131-4E26-4428-99E6-6F1610E52B6A}" type="pres">
      <dgm:prSet presAssocID="{4ED49E2A-3911-4F8C-B1E4-9DDE6EE2565D}" presName="rootText" presStyleLbl="node4" presStyleIdx="0" presStyleCnt="4" custLinFactNeighborY="48863">
        <dgm:presLayoutVars>
          <dgm:chPref val="3"/>
        </dgm:presLayoutVars>
      </dgm:prSet>
      <dgm:spPr>
        <a:prstGeom prst="flowChartMultidocument">
          <a:avLst/>
        </a:prstGeom>
      </dgm:spPr>
      <dgm:t>
        <a:bodyPr/>
        <a:lstStyle/>
        <a:p>
          <a:endParaRPr lang="ru-RU"/>
        </a:p>
      </dgm:t>
    </dgm:pt>
    <dgm:pt modelId="{E581A8E1-E621-4AFB-9FA6-C1D18F066914}" type="pres">
      <dgm:prSet presAssocID="{4ED49E2A-3911-4F8C-B1E4-9DDE6EE2565D}" presName="rootConnector" presStyleLbl="node4" presStyleIdx="0" presStyleCnt="4"/>
      <dgm:spPr/>
      <dgm:t>
        <a:bodyPr/>
        <a:lstStyle/>
        <a:p>
          <a:endParaRPr lang="ru-RU"/>
        </a:p>
      </dgm:t>
    </dgm:pt>
    <dgm:pt modelId="{0231AD6C-5C08-481F-A259-9F1000CAF7C8}" type="pres">
      <dgm:prSet presAssocID="{4ED49E2A-3911-4F8C-B1E4-9DDE6EE2565D}" presName="hierChild4" presStyleCnt="0"/>
      <dgm:spPr/>
    </dgm:pt>
    <dgm:pt modelId="{5C3F2D3D-3195-4FEA-AAFB-FDC51E53EDEF}" type="pres">
      <dgm:prSet presAssocID="{4ED49E2A-3911-4F8C-B1E4-9DDE6EE2565D}" presName="hierChild5" presStyleCnt="0"/>
      <dgm:spPr/>
    </dgm:pt>
    <dgm:pt modelId="{4FD0CFDF-DFEE-472B-A803-E0177B3202A9}" type="pres">
      <dgm:prSet presAssocID="{B4260E73-B905-490F-864A-8CFF4F321140}" presName="hierChild5" presStyleCnt="0"/>
      <dgm:spPr/>
    </dgm:pt>
    <dgm:pt modelId="{3F0457A9-9465-4AC0-B3ED-C7FB5488F356}" type="pres">
      <dgm:prSet presAssocID="{FFF7F499-4515-4BE7-A76D-EC8C5464008B}" presName="hierChild5" presStyleCnt="0"/>
      <dgm:spPr/>
      <dgm:t>
        <a:bodyPr/>
        <a:lstStyle/>
        <a:p>
          <a:endParaRPr lang="ru-RU"/>
        </a:p>
      </dgm:t>
    </dgm:pt>
    <dgm:pt modelId="{98BB0B9B-0CA2-402A-B130-26933F4A0F9D}" type="pres">
      <dgm:prSet presAssocID="{21533A7C-C5BF-456D-9D32-9545C25B353A}" presName="Name37" presStyleLbl="parChTrans1D2" presStyleIdx="1" presStyleCnt="4"/>
      <dgm:spPr/>
      <dgm:t>
        <a:bodyPr/>
        <a:lstStyle/>
        <a:p>
          <a:endParaRPr lang="ru-RU"/>
        </a:p>
      </dgm:t>
    </dgm:pt>
    <dgm:pt modelId="{9F9AF949-AA12-4839-89C3-063E89D7FD4D}" type="pres">
      <dgm:prSet presAssocID="{8EBCDBD6-2689-4B3F-B30E-623DE8805ED1}" presName="hierRoot2" presStyleCnt="0">
        <dgm:presLayoutVars>
          <dgm:hierBranch val="init"/>
        </dgm:presLayoutVars>
      </dgm:prSet>
      <dgm:spPr/>
      <dgm:t>
        <a:bodyPr/>
        <a:lstStyle/>
        <a:p>
          <a:endParaRPr lang="ru-RU"/>
        </a:p>
      </dgm:t>
    </dgm:pt>
    <dgm:pt modelId="{F4430EEB-D1DE-473B-866C-741FD69643E5}" type="pres">
      <dgm:prSet presAssocID="{8EBCDBD6-2689-4B3F-B30E-623DE8805ED1}" presName="rootComposite" presStyleCnt="0"/>
      <dgm:spPr/>
      <dgm:t>
        <a:bodyPr/>
        <a:lstStyle/>
        <a:p>
          <a:endParaRPr lang="ru-RU"/>
        </a:p>
      </dgm:t>
    </dgm:pt>
    <dgm:pt modelId="{AF4B65CC-7207-4971-BD4C-EB90C6AB66EA}" type="pres">
      <dgm:prSet presAssocID="{8EBCDBD6-2689-4B3F-B30E-623DE8805ED1}" presName="rootText" presStyleLbl="node2" presStyleIdx="1" presStyleCnt="4" custScaleX="157162" custScaleY="90225" custLinFactNeighborX="-42" custLinFactNeighborY="-821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CE09A39-D760-446E-9827-100F5D14B729}" type="pres">
      <dgm:prSet presAssocID="{8EBCDBD6-2689-4B3F-B30E-623DE8805ED1}" presName="rootConnector" presStyleLbl="node2" presStyleIdx="1" presStyleCnt="4"/>
      <dgm:spPr/>
      <dgm:t>
        <a:bodyPr/>
        <a:lstStyle/>
        <a:p>
          <a:endParaRPr lang="ru-RU"/>
        </a:p>
      </dgm:t>
    </dgm:pt>
    <dgm:pt modelId="{6C5B7745-679B-4C57-89DD-63F7585996D4}" type="pres">
      <dgm:prSet presAssocID="{8EBCDBD6-2689-4B3F-B30E-623DE8805ED1}" presName="hierChild4" presStyleCnt="0"/>
      <dgm:spPr/>
      <dgm:t>
        <a:bodyPr/>
        <a:lstStyle/>
        <a:p>
          <a:endParaRPr lang="ru-RU"/>
        </a:p>
      </dgm:t>
    </dgm:pt>
    <dgm:pt modelId="{F85AE77A-2881-4075-8FE7-7ED6DAEA95B6}" type="pres">
      <dgm:prSet presAssocID="{33B7F9BC-1D36-430C-8B17-224B616B20F2}" presName="Name37" presStyleLbl="parChTrans1D3" presStyleIdx="1" presStyleCnt="4"/>
      <dgm:spPr/>
      <dgm:t>
        <a:bodyPr/>
        <a:lstStyle/>
        <a:p>
          <a:endParaRPr lang="ru-RU"/>
        </a:p>
      </dgm:t>
    </dgm:pt>
    <dgm:pt modelId="{CE08CAAD-0533-43A3-A793-D271F38B67DE}" type="pres">
      <dgm:prSet presAssocID="{710A6461-FAC3-4FA7-A434-29930D9DD189}" presName="hierRoot2" presStyleCnt="0">
        <dgm:presLayoutVars>
          <dgm:hierBranch val="init"/>
        </dgm:presLayoutVars>
      </dgm:prSet>
      <dgm:spPr/>
    </dgm:pt>
    <dgm:pt modelId="{F40BEEA1-5F29-41F2-86D5-683E95E77417}" type="pres">
      <dgm:prSet presAssocID="{710A6461-FAC3-4FA7-A434-29930D9DD189}" presName="rootComposite" presStyleCnt="0"/>
      <dgm:spPr/>
    </dgm:pt>
    <dgm:pt modelId="{8E9FA104-732E-444D-9468-9FA89F84468A}" type="pres">
      <dgm:prSet presAssocID="{710A6461-FAC3-4FA7-A434-29930D9DD189}" presName="rootText" presStyleLbl="node3" presStyleIdx="1" presStyleCnt="4" custLinFactNeighborY="39873">
        <dgm:presLayoutVars>
          <dgm:chPref val="3"/>
        </dgm:presLayoutVars>
      </dgm:prSet>
      <dgm:spPr>
        <a:prstGeom prst="flowChartMultidocument">
          <a:avLst/>
        </a:prstGeom>
      </dgm:spPr>
      <dgm:t>
        <a:bodyPr/>
        <a:lstStyle/>
        <a:p>
          <a:endParaRPr lang="ru-RU"/>
        </a:p>
      </dgm:t>
    </dgm:pt>
    <dgm:pt modelId="{38D07C27-2671-4E61-BED8-AF3EA557580B}" type="pres">
      <dgm:prSet presAssocID="{710A6461-FAC3-4FA7-A434-29930D9DD189}" presName="rootConnector" presStyleLbl="node3" presStyleIdx="1" presStyleCnt="4"/>
      <dgm:spPr/>
      <dgm:t>
        <a:bodyPr/>
        <a:lstStyle/>
        <a:p>
          <a:endParaRPr lang="ru-RU"/>
        </a:p>
      </dgm:t>
    </dgm:pt>
    <dgm:pt modelId="{1F722CE7-209A-471A-9E89-8F5300CD85EF}" type="pres">
      <dgm:prSet presAssocID="{710A6461-FAC3-4FA7-A434-29930D9DD189}" presName="hierChild4" presStyleCnt="0"/>
      <dgm:spPr/>
    </dgm:pt>
    <dgm:pt modelId="{64D8ED9C-A05C-4423-ABC4-0F8B134A0751}" type="pres">
      <dgm:prSet presAssocID="{C4907456-C037-432E-A0C7-37D44877C428}" presName="Name37" presStyleLbl="parChTrans1D4" presStyleIdx="1" presStyleCnt="4"/>
      <dgm:spPr/>
      <dgm:t>
        <a:bodyPr/>
        <a:lstStyle/>
        <a:p>
          <a:endParaRPr lang="ru-RU"/>
        </a:p>
      </dgm:t>
    </dgm:pt>
    <dgm:pt modelId="{043E600A-B65D-48FE-995B-94D042FF3E1C}" type="pres">
      <dgm:prSet presAssocID="{5898D845-6E57-4336-AB3A-6BB5B42CECC5}" presName="hierRoot2" presStyleCnt="0">
        <dgm:presLayoutVars>
          <dgm:hierBranch val="init"/>
        </dgm:presLayoutVars>
      </dgm:prSet>
      <dgm:spPr/>
    </dgm:pt>
    <dgm:pt modelId="{F4A7DF4F-9CB1-48BD-A787-3208364073A3}" type="pres">
      <dgm:prSet presAssocID="{5898D845-6E57-4336-AB3A-6BB5B42CECC5}" presName="rootComposite" presStyleCnt="0"/>
      <dgm:spPr/>
    </dgm:pt>
    <dgm:pt modelId="{30B2EBD4-4AF5-44E5-B54C-DCAE3F4B7B2C}" type="pres">
      <dgm:prSet presAssocID="{5898D845-6E57-4336-AB3A-6BB5B42CECC5}" presName="rootText" presStyleLbl="node4" presStyleIdx="1" presStyleCnt="4" custLinFactNeighborY="48863">
        <dgm:presLayoutVars>
          <dgm:chPref val="3"/>
        </dgm:presLayoutVars>
      </dgm:prSet>
      <dgm:spPr>
        <a:prstGeom prst="flowChartMultidocument">
          <a:avLst/>
        </a:prstGeom>
      </dgm:spPr>
      <dgm:t>
        <a:bodyPr/>
        <a:lstStyle/>
        <a:p>
          <a:endParaRPr lang="ru-RU"/>
        </a:p>
      </dgm:t>
    </dgm:pt>
    <dgm:pt modelId="{21084C84-63F6-42D9-ABD9-EBA74C847CA2}" type="pres">
      <dgm:prSet presAssocID="{5898D845-6E57-4336-AB3A-6BB5B42CECC5}" presName="rootConnector" presStyleLbl="node4" presStyleIdx="1" presStyleCnt="4"/>
      <dgm:spPr/>
      <dgm:t>
        <a:bodyPr/>
        <a:lstStyle/>
        <a:p>
          <a:endParaRPr lang="ru-RU"/>
        </a:p>
      </dgm:t>
    </dgm:pt>
    <dgm:pt modelId="{CB7FD821-41F7-4537-AA5B-3CD7CB025618}" type="pres">
      <dgm:prSet presAssocID="{5898D845-6E57-4336-AB3A-6BB5B42CECC5}" presName="hierChild4" presStyleCnt="0"/>
      <dgm:spPr/>
    </dgm:pt>
    <dgm:pt modelId="{116CD432-2905-4F54-8084-E721FD38A4BE}" type="pres">
      <dgm:prSet presAssocID="{5898D845-6E57-4336-AB3A-6BB5B42CECC5}" presName="hierChild5" presStyleCnt="0"/>
      <dgm:spPr/>
    </dgm:pt>
    <dgm:pt modelId="{765A8D5A-9A40-4892-9AA9-31117A738986}" type="pres">
      <dgm:prSet presAssocID="{710A6461-FAC3-4FA7-A434-29930D9DD189}" presName="hierChild5" presStyleCnt="0"/>
      <dgm:spPr/>
    </dgm:pt>
    <dgm:pt modelId="{56724CA6-3249-4331-831E-9C0897BAC68D}" type="pres">
      <dgm:prSet presAssocID="{8EBCDBD6-2689-4B3F-B30E-623DE8805ED1}" presName="hierChild5" presStyleCnt="0"/>
      <dgm:spPr/>
      <dgm:t>
        <a:bodyPr/>
        <a:lstStyle/>
        <a:p>
          <a:endParaRPr lang="ru-RU"/>
        </a:p>
      </dgm:t>
    </dgm:pt>
    <dgm:pt modelId="{58473CDB-4625-4206-B3EA-25B7C2654626}" type="pres">
      <dgm:prSet presAssocID="{99024259-161D-4B64-A5A0-67E5F45FE27F}" presName="Name37" presStyleLbl="parChTrans1D2" presStyleIdx="2" presStyleCnt="4"/>
      <dgm:spPr/>
      <dgm:t>
        <a:bodyPr/>
        <a:lstStyle/>
        <a:p>
          <a:endParaRPr lang="ru-RU"/>
        </a:p>
      </dgm:t>
    </dgm:pt>
    <dgm:pt modelId="{C6CD16AD-0FD1-4E08-AFA8-49310C8F5316}" type="pres">
      <dgm:prSet presAssocID="{4541C07E-DA15-4625-9075-04418E45C517}" presName="hierRoot2" presStyleCnt="0">
        <dgm:presLayoutVars>
          <dgm:hierBranch val="init"/>
        </dgm:presLayoutVars>
      </dgm:prSet>
      <dgm:spPr/>
      <dgm:t>
        <a:bodyPr/>
        <a:lstStyle/>
        <a:p>
          <a:endParaRPr lang="ru-RU"/>
        </a:p>
      </dgm:t>
    </dgm:pt>
    <dgm:pt modelId="{97ED5031-566A-4616-9403-5C5F5D26B8C5}" type="pres">
      <dgm:prSet presAssocID="{4541C07E-DA15-4625-9075-04418E45C517}" presName="rootComposite" presStyleCnt="0"/>
      <dgm:spPr/>
      <dgm:t>
        <a:bodyPr/>
        <a:lstStyle/>
        <a:p>
          <a:endParaRPr lang="ru-RU"/>
        </a:p>
      </dgm:t>
    </dgm:pt>
    <dgm:pt modelId="{4305D038-E7FE-4A7C-AFF5-4A002E1DDE32}" type="pres">
      <dgm:prSet presAssocID="{4541C07E-DA15-4625-9075-04418E45C517}" presName="rootText" presStyleLbl="node2" presStyleIdx="2" presStyleCnt="4" custScaleX="157162" custScaleY="101707" custLinFactNeighborX="11521" custLinFactNeighborY="-854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CC1D8A89-3449-451F-B082-BA114AFFA105}" type="pres">
      <dgm:prSet presAssocID="{4541C07E-DA15-4625-9075-04418E45C517}" presName="rootConnector" presStyleLbl="node2" presStyleIdx="2" presStyleCnt="4"/>
      <dgm:spPr/>
      <dgm:t>
        <a:bodyPr/>
        <a:lstStyle/>
        <a:p>
          <a:endParaRPr lang="ru-RU"/>
        </a:p>
      </dgm:t>
    </dgm:pt>
    <dgm:pt modelId="{C5B3293E-3DA1-41F0-A041-8E53873B7A15}" type="pres">
      <dgm:prSet presAssocID="{4541C07E-DA15-4625-9075-04418E45C517}" presName="hierChild4" presStyleCnt="0"/>
      <dgm:spPr/>
      <dgm:t>
        <a:bodyPr/>
        <a:lstStyle/>
        <a:p>
          <a:endParaRPr lang="ru-RU"/>
        </a:p>
      </dgm:t>
    </dgm:pt>
    <dgm:pt modelId="{ECD05DFE-A9DB-4478-9376-CA931FB800E0}" type="pres">
      <dgm:prSet presAssocID="{2657F1BD-7BA1-4164-8E3E-CBCAA4193C6E}" presName="Name37" presStyleLbl="parChTrans1D3" presStyleIdx="2" presStyleCnt="4"/>
      <dgm:spPr/>
      <dgm:t>
        <a:bodyPr/>
        <a:lstStyle/>
        <a:p>
          <a:endParaRPr lang="ru-RU"/>
        </a:p>
      </dgm:t>
    </dgm:pt>
    <dgm:pt modelId="{CBEEB121-1D59-49A0-8D4C-2D1096E4D35D}" type="pres">
      <dgm:prSet presAssocID="{36B4AAFD-2E78-492E-ABF5-9038CEBF3A7E}" presName="hierRoot2" presStyleCnt="0">
        <dgm:presLayoutVars>
          <dgm:hierBranch val="init"/>
        </dgm:presLayoutVars>
      </dgm:prSet>
      <dgm:spPr/>
    </dgm:pt>
    <dgm:pt modelId="{EBEEA929-CBD5-4438-97F0-82B6D19AA25A}" type="pres">
      <dgm:prSet presAssocID="{36B4AAFD-2E78-492E-ABF5-9038CEBF3A7E}" presName="rootComposite" presStyleCnt="0"/>
      <dgm:spPr/>
    </dgm:pt>
    <dgm:pt modelId="{A786881B-2C8E-47C0-8938-B253ADE67402}" type="pres">
      <dgm:prSet presAssocID="{36B4AAFD-2E78-492E-ABF5-9038CEBF3A7E}" presName="rootText" presStyleLbl="node3" presStyleIdx="2" presStyleCnt="4" custLinFactNeighborX="12485" custLinFactNeighborY="33034">
        <dgm:presLayoutVars>
          <dgm:chPref val="3"/>
        </dgm:presLayoutVars>
      </dgm:prSet>
      <dgm:spPr>
        <a:prstGeom prst="flowChartMultidocument">
          <a:avLst/>
        </a:prstGeom>
      </dgm:spPr>
      <dgm:t>
        <a:bodyPr/>
        <a:lstStyle/>
        <a:p>
          <a:endParaRPr lang="ru-RU"/>
        </a:p>
      </dgm:t>
    </dgm:pt>
    <dgm:pt modelId="{8F05E334-B9AD-4082-B5CE-FB325105FFB2}" type="pres">
      <dgm:prSet presAssocID="{36B4AAFD-2E78-492E-ABF5-9038CEBF3A7E}" presName="rootConnector" presStyleLbl="node3" presStyleIdx="2" presStyleCnt="4"/>
      <dgm:spPr/>
      <dgm:t>
        <a:bodyPr/>
        <a:lstStyle/>
        <a:p>
          <a:endParaRPr lang="ru-RU"/>
        </a:p>
      </dgm:t>
    </dgm:pt>
    <dgm:pt modelId="{A2A90D0D-D9CC-4AF3-B4E0-C4DA929292CC}" type="pres">
      <dgm:prSet presAssocID="{36B4AAFD-2E78-492E-ABF5-9038CEBF3A7E}" presName="hierChild4" presStyleCnt="0"/>
      <dgm:spPr/>
    </dgm:pt>
    <dgm:pt modelId="{9D5B79A4-DDB7-48A6-977D-A604D434F291}" type="pres">
      <dgm:prSet presAssocID="{C9131FB3-3586-4F4D-A3B7-D9F8092859FC}" presName="Name37" presStyleLbl="parChTrans1D4" presStyleIdx="2" presStyleCnt="4"/>
      <dgm:spPr/>
      <dgm:t>
        <a:bodyPr/>
        <a:lstStyle/>
        <a:p>
          <a:endParaRPr lang="ru-RU"/>
        </a:p>
      </dgm:t>
    </dgm:pt>
    <dgm:pt modelId="{2B0FCC25-F264-4B29-840D-EAA8826F9DC4}" type="pres">
      <dgm:prSet presAssocID="{ABB70CE9-74D6-4EB2-9AA6-03D65941D791}" presName="hierRoot2" presStyleCnt="0">
        <dgm:presLayoutVars>
          <dgm:hierBranch val="init"/>
        </dgm:presLayoutVars>
      </dgm:prSet>
      <dgm:spPr/>
    </dgm:pt>
    <dgm:pt modelId="{1529941D-D756-44EE-BCC8-ACC61062E3F0}" type="pres">
      <dgm:prSet presAssocID="{ABB70CE9-74D6-4EB2-9AA6-03D65941D791}" presName="rootComposite" presStyleCnt="0"/>
      <dgm:spPr/>
    </dgm:pt>
    <dgm:pt modelId="{2040C407-FA05-473D-8593-7333387FD936}" type="pres">
      <dgm:prSet presAssocID="{ABB70CE9-74D6-4EB2-9AA6-03D65941D791}" presName="rootText" presStyleLbl="node4" presStyleIdx="2" presStyleCnt="4" custLinFactNeighborX="12693" custLinFactNeighborY="32362">
        <dgm:presLayoutVars>
          <dgm:chPref val="3"/>
        </dgm:presLayoutVars>
      </dgm:prSet>
      <dgm:spPr>
        <a:prstGeom prst="flowChartMultidocument">
          <a:avLst/>
        </a:prstGeom>
      </dgm:spPr>
      <dgm:t>
        <a:bodyPr/>
        <a:lstStyle/>
        <a:p>
          <a:endParaRPr lang="ru-RU"/>
        </a:p>
      </dgm:t>
    </dgm:pt>
    <dgm:pt modelId="{0B75FBB7-15AC-461C-B19F-4140B4355FE1}" type="pres">
      <dgm:prSet presAssocID="{ABB70CE9-74D6-4EB2-9AA6-03D65941D791}" presName="rootConnector" presStyleLbl="node4" presStyleIdx="2" presStyleCnt="4"/>
      <dgm:spPr/>
      <dgm:t>
        <a:bodyPr/>
        <a:lstStyle/>
        <a:p>
          <a:endParaRPr lang="ru-RU"/>
        </a:p>
      </dgm:t>
    </dgm:pt>
    <dgm:pt modelId="{7E325ACD-0E9B-41D7-B191-7B4E6E9A7D4B}" type="pres">
      <dgm:prSet presAssocID="{ABB70CE9-74D6-4EB2-9AA6-03D65941D791}" presName="hierChild4" presStyleCnt="0"/>
      <dgm:spPr/>
    </dgm:pt>
    <dgm:pt modelId="{FF231C95-A1A8-42AF-A11F-761FE0B2921C}" type="pres">
      <dgm:prSet presAssocID="{ABB70CE9-74D6-4EB2-9AA6-03D65941D791}" presName="hierChild5" presStyleCnt="0"/>
      <dgm:spPr/>
    </dgm:pt>
    <dgm:pt modelId="{ECF680B1-2F3E-4993-9BEE-E5185B2D850A}" type="pres">
      <dgm:prSet presAssocID="{36B4AAFD-2E78-492E-ABF5-9038CEBF3A7E}" presName="hierChild5" presStyleCnt="0"/>
      <dgm:spPr/>
    </dgm:pt>
    <dgm:pt modelId="{F6D5F110-BADD-47DC-A2A9-8FB784445F0F}" type="pres">
      <dgm:prSet presAssocID="{4541C07E-DA15-4625-9075-04418E45C517}" presName="hierChild5" presStyleCnt="0"/>
      <dgm:spPr/>
      <dgm:t>
        <a:bodyPr/>
        <a:lstStyle/>
        <a:p>
          <a:endParaRPr lang="ru-RU"/>
        </a:p>
      </dgm:t>
    </dgm:pt>
    <dgm:pt modelId="{7524408E-89C2-4F61-B2B9-D8784B51E126}" type="pres">
      <dgm:prSet presAssocID="{E826A6EA-078A-4FF0-B053-2480371D74EE}" presName="Name37" presStyleLbl="parChTrans1D2" presStyleIdx="3" presStyleCnt="4"/>
      <dgm:spPr/>
      <dgm:t>
        <a:bodyPr/>
        <a:lstStyle/>
        <a:p>
          <a:endParaRPr lang="ru-RU"/>
        </a:p>
      </dgm:t>
    </dgm:pt>
    <dgm:pt modelId="{D3D5C362-960A-43C8-84DD-BCC63AA98BF1}" type="pres">
      <dgm:prSet presAssocID="{D22DE66C-DAE2-4056-9404-E4C7531CAFB4}" presName="hierRoot2" presStyleCnt="0">
        <dgm:presLayoutVars>
          <dgm:hierBranch val="init"/>
        </dgm:presLayoutVars>
      </dgm:prSet>
      <dgm:spPr/>
      <dgm:t>
        <a:bodyPr/>
        <a:lstStyle/>
        <a:p>
          <a:endParaRPr lang="ru-RU"/>
        </a:p>
      </dgm:t>
    </dgm:pt>
    <dgm:pt modelId="{976D504F-C818-449F-8249-61F04E975D41}" type="pres">
      <dgm:prSet presAssocID="{D22DE66C-DAE2-4056-9404-E4C7531CAFB4}" presName="rootComposite" presStyleCnt="0"/>
      <dgm:spPr/>
      <dgm:t>
        <a:bodyPr/>
        <a:lstStyle/>
        <a:p>
          <a:endParaRPr lang="ru-RU"/>
        </a:p>
      </dgm:t>
    </dgm:pt>
    <dgm:pt modelId="{3EC4A426-24F8-407C-872E-6CD212DA5939}" type="pres">
      <dgm:prSet presAssocID="{D22DE66C-DAE2-4056-9404-E4C7531CAFB4}" presName="rootText" presStyleLbl="node2" presStyleIdx="3" presStyleCnt="4" custScaleX="157162" custScaleY="117268" custLinFactNeighborX="195" custLinFactNeighborY="-854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75D206C-12C0-45CF-A475-EEA8DE4AC979}" type="pres">
      <dgm:prSet presAssocID="{D22DE66C-DAE2-4056-9404-E4C7531CAFB4}" presName="rootConnector" presStyleLbl="node2" presStyleIdx="3" presStyleCnt="4"/>
      <dgm:spPr/>
      <dgm:t>
        <a:bodyPr/>
        <a:lstStyle/>
        <a:p>
          <a:endParaRPr lang="ru-RU"/>
        </a:p>
      </dgm:t>
    </dgm:pt>
    <dgm:pt modelId="{86B2C00C-B1E5-4E0C-BF75-360E0CC7F35E}" type="pres">
      <dgm:prSet presAssocID="{D22DE66C-DAE2-4056-9404-E4C7531CAFB4}" presName="hierChild4" presStyleCnt="0"/>
      <dgm:spPr/>
      <dgm:t>
        <a:bodyPr/>
        <a:lstStyle/>
        <a:p>
          <a:endParaRPr lang="ru-RU"/>
        </a:p>
      </dgm:t>
    </dgm:pt>
    <dgm:pt modelId="{9A567C17-2932-4652-A6B2-0D6FEC3EBC51}" type="pres">
      <dgm:prSet presAssocID="{E7ED32F2-4F7F-49ED-96D4-67E10A72D113}" presName="Name37" presStyleLbl="parChTrans1D3" presStyleIdx="3" presStyleCnt="4"/>
      <dgm:spPr/>
      <dgm:t>
        <a:bodyPr/>
        <a:lstStyle/>
        <a:p>
          <a:endParaRPr lang="ru-RU"/>
        </a:p>
      </dgm:t>
    </dgm:pt>
    <dgm:pt modelId="{1A3C718A-22FF-477D-AE18-7137E5B54930}" type="pres">
      <dgm:prSet presAssocID="{A345557A-5636-424D-87B0-E01638E5C9CA}" presName="hierRoot2" presStyleCnt="0">
        <dgm:presLayoutVars>
          <dgm:hierBranch val="init"/>
        </dgm:presLayoutVars>
      </dgm:prSet>
      <dgm:spPr/>
    </dgm:pt>
    <dgm:pt modelId="{D251D080-C244-4FC1-A87D-BDFE96E44634}" type="pres">
      <dgm:prSet presAssocID="{A345557A-5636-424D-87B0-E01638E5C9CA}" presName="rootComposite" presStyleCnt="0"/>
      <dgm:spPr/>
    </dgm:pt>
    <dgm:pt modelId="{B2E45BBD-C2C2-4622-A316-38030F91F720}" type="pres">
      <dgm:prSet presAssocID="{A345557A-5636-424D-87B0-E01638E5C9CA}" presName="rootText" presStyleLbl="node3" presStyleIdx="3" presStyleCnt="4" custLinFactNeighborX="2951" custLinFactNeighborY="-21910">
        <dgm:presLayoutVars>
          <dgm:chPref val="3"/>
        </dgm:presLayoutVars>
      </dgm:prSet>
      <dgm:spPr>
        <a:prstGeom prst="flowChartMultidocument">
          <a:avLst/>
        </a:prstGeom>
      </dgm:spPr>
      <dgm:t>
        <a:bodyPr/>
        <a:lstStyle/>
        <a:p>
          <a:endParaRPr lang="ru-RU"/>
        </a:p>
      </dgm:t>
    </dgm:pt>
    <dgm:pt modelId="{80B6FEA5-B3B8-4592-B15C-9BC408BE957E}" type="pres">
      <dgm:prSet presAssocID="{A345557A-5636-424D-87B0-E01638E5C9CA}" presName="rootConnector" presStyleLbl="node3" presStyleIdx="3" presStyleCnt="4"/>
      <dgm:spPr/>
      <dgm:t>
        <a:bodyPr/>
        <a:lstStyle/>
        <a:p>
          <a:endParaRPr lang="ru-RU"/>
        </a:p>
      </dgm:t>
    </dgm:pt>
    <dgm:pt modelId="{2C718452-A2B6-4B1C-89D9-4AE382FA2677}" type="pres">
      <dgm:prSet presAssocID="{A345557A-5636-424D-87B0-E01638E5C9CA}" presName="hierChild4" presStyleCnt="0"/>
      <dgm:spPr/>
    </dgm:pt>
    <dgm:pt modelId="{D5AC2C8F-6065-4E22-B307-271B631400F0}" type="pres">
      <dgm:prSet presAssocID="{4B36C8AB-8696-4EC5-BBF8-717AB189FE29}" presName="Name37" presStyleLbl="parChTrans1D4" presStyleIdx="3" presStyleCnt="4"/>
      <dgm:spPr/>
      <dgm:t>
        <a:bodyPr/>
        <a:lstStyle/>
        <a:p>
          <a:endParaRPr lang="ru-RU"/>
        </a:p>
      </dgm:t>
    </dgm:pt>
    <dgm:pt modelId="{8ED075B5-514C-470A-8CF4-41C5D1360549}" type="pres">
      <dgm:prSet presAssocID="{D4E0E731-1EF3-4D4B-A954-4C749A83AB6C}" presName="hierRoot2" presStyleCnt="0">
        <dgm:presLayoutVars>
          <dgm:hierBranch val="init"/>
        </dgm:presLayoutVars>
      </dgm:prSet>
      <dgm:spPr/>
    </dgm:pt>
    <dgm:pt modelId="{C70D85F2-EDB6-4279-98C9-308C275F5608}" type="pres">
      <dgm:prSet presAssocID="{D4E0E731-1EF3-4D4B-A954-4C749A83AB6C}" presName="rootComposite" presStyleCnt="0"/>
      <dgm:spPr/>
    </dgm:pt>
    <dgm:pt modelId="{0C626787-1E67-40DE-A5E8-7747613A87D0}" type="pres">
      <dgm:prSet presAssocID="{D4E0E731-1EF3-4D4B-A954-4C749A83AB6C}" presName="rootText" presStyleLbl="node4" presStyleIdx="3" presStyleCnt="4" custLinFactNeighborX="3116" custLinFactNeighborY="-29676">
        <dgm:presLayoutVars>
          <dgm:chPref val="3"/>
        </dgm:presLayoutVars>
      </dgm:prSet>
      <dgm:spPr>
        <a:prstGeom prst="flowChartMultidocument">
          <a:avLst/>
        </a:prstGeom>
      </dgm:spPr>
      <dgm:t>
        <a:bodyPr/>
        <a:lstStyle/>
        <a:p>
          <a:endParaRPr lang="ru-RU"/>
        </a:p>
      </dgm:t>
    </dgm:pt>
    <dgm:pt modelId="{00AB02E3-2CA0-4DDF-BEF0-9B786D1E6022}" type="pres">
      <dgm:prSet presAssocID="{D4E0E731-1EF3-4D4B-A954-4C749A83AB6C}" presName="rootConnector" presStyleLbl="node4" presStyleIdx="3" presStyleCnt="4"/>
      <dgm:spPr/>
      <dgm:t>
        <a:bodyPr/>
        <a:lstStyle/>
        <a:p>
          <a:endParaRPr lang="ru-RU"/>
        </a:p>
      </dgm:t>
    </dgm:pt>
    <dgm:pt modelId="{E847093E-1E4A-4DFC-92EF-D572AFE1B363}" type="pres">
      <dgm:prSet presAssocID="{D4E0E731-1EF3-4D4B-A954-4C749A83AB6C}" presName="hierChild4" presStyleCnt="0"/>
      <dgm:spPr/>
    </dgm:pt>
    <dgm:pt modelId="{80DF610A-64D5-436A-B90B-0DCC016219ED}" type="pres">
      <dgm:prSet presAssocID="{D4E0E731-1EF3-4D4B-A954-4C749A83AB6C}" presName="hierChild5" presStyleCnt="0"/>
      <dgm:spPr/>
    </dgm:pt>
    <dgm:pt modelId="{3946A3A6-CB9D-417F-A56B-C960517A3F3A}" type="pres">
      <dgm:prSet presAssocID="{A345557A-5636-424D-87B0-E01638E5C9CA}" presName="hierChild5" presStyleCnt="0"/>
      <dgm:spPr/>
    </dgm:pt>
    <dgm:pt modelId="{3E959272-B90D-40FE-84D8-19FA87CFBE41}" type="pres">
      <dgm:prSet presAssocID="{D22DE66C-DAE2-4056-9404-E4C7531CAFB4}" presName="hierChild5" presStyleCnt="0"/>
      <dgm:spPr/>
      <dgm:t>
        <a:bodyPr/>
        <a:lstStyle/>
        <a:p>
          <a:endParaRPr lang="ru-RU"/>
        </a:p>
      </dgm:t>
    </dgm:pt>
    <dgm:pt modelId="{78B4D1B1-75BC-4A17-8FDA-0EB5ABA440B2}" type="pres">
      <dgm:prSet presAssocID="{A6AB8B67-64EE-4BD9-9ECB-53C188E64115}" presName="hierChild3" presStyleCnt="0"/>
      <dgm:spPr/>
      <dgm:t>
        <a:bodyPr/>
        <a:lstStyle/>
        <a:p>
          <a:endParaRPr lang="ru-RU"/>
        </a:p>
      </dgm:t>
    </dgm:pt>
  </dgm:ptLst>
  <dgm:cxnLst>
    <dgm:cxn modelId="{A18CB12F-4ECD-40D7-97DB-CB0725B805F1}" type="presOf" srcId="{E826A6EA-078A-4FF0-B053-2480371D74EE}" destId="{7524408E-89C2-4F61-B2B9-D8784B51E126}" srcOrd="0" destOrd="0" presId="urn:microsoft.com/office/officeart/2005/8/layout/orgChart1"/>
    <dgm:cxn modelId="{86F9F23C-FF39-463F-8922-6E1574AAF01F}" type="presOf" srcId="{C4907456-C037-432E-A0C7-37D44877C428}" destId="{64D8ED9C-A05C-4423-ABC4-0F8B134A0751}" srcOrd="0" destOrd="0" presId="urn:microsoft.com/office/officeart/2005/8/layout/orgChart1"/>
    <dgm:cxn modelId="{953D8C87-B677-4FEE-BA90-3251FE138675}" srcId="{A6AB8B67-64EE-4BD9-9ECB-53C188E64115}" destId="{D22DE66C-DAE2-4056-9404-E4C7531CAFB4}" srcOrd="3" destOrd="0" parTransId="{E826A6EA-078A-4FF0-B053-2480371D74EE}" sibTransId="{F0181EC3-3BC5-4318-A8D1-D293C91BFF88}"/>
    <dgm:cxn modelId="{C87941C9-D80D-4F09-878D-69C7B940E3CD}" type="presOf" srcId="{B4260E73-B905-490F-864A-8CFF4F321140}" destId="{38685663-2C59-42C4-9948-07777B093A76}" srcOrd="0" destOrd="0" presId="urn:microsoft.com/office/officeart/2005/8/layout/orgChart1"/>
    <dgm:cxn modelId="{16937815-DC17-4791-9CD7-22848794BE60}" type="presOf" srcId="{710A6461-FAC3-4FA7-A434-29930D9DD189}" destId="{38D07C27-2671-4E61-BED8-AF3EA557580B}" srcOrd="1" destOrd="0" presId="urn:microsoft.com/office/officeart/2005/8/layout/orgChart1"/>
    <dgm:cxn modelId="{7A366E24-8EA5-4360-A957-A4AE0B35AB24}" type="presOf" srcId="{FACF277A-818B-4C6A-9350-211FEFD0675A}" destId="{708906F5-79A5-4BB6-8548-552E1E0484C6}" srcOrd="0" destOrd="0" presId="urn:microsoft.com/office/officeart/2005/8/layout/orgChart1"/>
    <dgm:cxn modelId="{7F21D51D-A5A6-43FD-8482-4AC2AAFB32F8}" type="presOf" srcId="{A345557A-5636-424D-87B0-E01638E5C9CA}" destId="{B2E45BBD-C2C2-4622-A316-38030F91F720}" srcOrd="0" destOrd="0" presId="urn:microsoft.com/office/officeart/2005/8/layout/orgChart1"/>
    <dgm:cxn modelId="{2AD81276-3A6D-42E6-A073-C99DEF5E084B}" type="presOf" srcId="{4ED49E2A-3911-4F8C-B1E4-9DDE6EE2565D}" destId="{5634F131-4E26-4428-99E6-6F1610E52B6A}" srcOrd="0" destOrd="0" presId="urn:microsoft.com/office/officeart/2005/8/layout/orgChart1"/>
    <dgm:cxn modelId="{BF3214CB-66C1-460E-8F7C-50D6C3F7B5A6}" type="presOf" srcId="{4ED49E2A-3911-4F8C-B1E4-9DDE6EE2565D}" destId="{E581A8E1-E621-4AFB-9FA6-C1D18F066914}" srcOrd="1" destOrd="0" presId="urn:microsoft.com/office/officeart/2005/8/layout/orgChart1"/>
    <dgm:cxn modelId="{A47257DA-DA19-4CA7-B75E-4C06E5EE8986}" type="presOf" srcId="{4541C07E-DA15-4625-9075-04418E45C517}" destId="{4305D038-E7FE-4A7C-AFF5-4A002E1DDE32}" srcOrd="0" destOrd="0" presId="urn:microsoft.com/office/officeart/2005/8/layout/orgChart1"/>
    <dgm:cxn modelId="{79EB65F0-0E3C-4359-AB17-08F120A2A01B}" srcId="{A6AB8B67-64EE-4BD9-9ECB-53C188E64115}" destId="{8EBCDBD6-2689-4B3F-B30E-623DE8805ED1}" srcOrd="1" destOrd="0" parTransId="{21533A7C-C5BF-456D-9D32-9545C25B353A}" sibTransId="{240EBE63-2E9B-4221-9E96-3AA37F7A6D53}"/>
    <dgm:cxn modelId="{A28641B4-28F3-4AC1-8BB6-C80BA984A5F7}" type="presOf" srcId="{C9131FB3-3586-4F4D-A3B7-D9F8092859FC}" destId="{9D5B79A4-DDB7-48A6-977D-A604D434F291}" srcOrd="0" destOrd="0" presId="urn:microsoft.com/office/officeart/2005/8/layout/orgChart1"/>
    <dgm:cxn modelId="{E5AC1286-C847-4FBE-BA19-9CA2BA924B75}" type="presOf" srcId="{D4E0E731-1EF3-4D4B-A954-4C749A83AB6C}" destId="{0C626787-1E67-40DE-A5E8-7747613A87D0}" srcOrd="0" destOrd="0" presId="urn:microsoft.com/office/officeart/2005/8/layout/orgChart1"/>
    <dgm:cxn modelId="{2E2063D5-7486-43A9-BAE4-D9A10C1B3477}" srcId="{8EBCDBD6-2689-4B3F-B30E-623DE8805ED1}" destId="{710A6461-FAC3-4FA7-A434-29930D9DD189}" srcOrd="0" destOrd="0" parTransId="{33B7F9BC-1D36-430C-8B17-224B616B20F2}" sibTransId="{080AB559-B7B5-4A83-A238-4EE87506DAD0}"/>
    <dgm:cxn modelId="{A0C159F8-E013-475D-9D5C-C458C3490B8F}" type="presOf" srcId="{A6AB8B67-64EE-4BD9-9ECB-53C188E64115}" destId="{E2587550-83C3-49EB-B3C3-4236CDB027CF}" srcOrd="1" destOrd="0" presId="urn:microsoft.com/office/officeart/2005/8/layout/orgChart1"/>
    <dgm:cxn modelId="{293D9494-AA8D-4B6C-8A35-4A15D6491EA7}" srcId="{B4260E73-B905-490F-864A-8CFF4F321140}" destId="{4ED49E2A-3911-4F8C-B1E4-9DDE6EE2565D}" srcOrd="0" destOrd="0" parTransId="{EA92BAE5-1B95-49AB-871B-F14C493D1ABF}" sibTransId="{42812B6E-9DE9-4B0D-958A-F5DD92D8B255}"/>
    <dgm:cxn modelId="{E15015E2-EDB3-4FE2-AFED-1D3A19ACE2F7}" type="presOf" srcId="{0849D9FA-3870-4731-B298-AC8015E956A3}" destId="{8DD69F86-A0C2-4D0B-A519-A16DD42EB936}" srcOrd="0" destOrd="0" presId="urn:microsoft.com/office/officeart/2005/8/layout/orgChart1"/>
    <dgm:cxn modelId="{A7112F9F-5D68-4FFF-B220-5E207DED1768}" type="presOf" srcId="{D4E0E731-1EF3-4D4B-A954-4C749A83AB6C}" destId="{00AB02E3-2CA0-4DDF-BEF0-9B786D1E6022}" srcOrd="1" destOrd="0" presId="urn:microsoft.com/office/officeart/2005/8/layout/orgChart1"/>
    <dgm:cxn modelId="{70713F8D-F950-48A5-827C-442DB8C75453}" type="presOf" srcId="{A6AB8B67-64EE-4BD9-9ECB-53C188E64115}" destId="{47F67584-2EAA-404A-B528-1DBCF7B1F2C5}" srcOrd="0" destOrd="0" presId="urn:microsoft.com/office/officeart/2005/8/layout/orgChart1"/>
    <dgm:cxn modelId="{9742E022-89D2-40AC-987D-2E2BA8753994}" srcId="{D22DE66C-DAE2-4056-9404-E4C7531CAFB4}" destId="{A345557A-5636-424D-87B0-E01638E5C9CA}" srcOrd="0" destOrd="0" parTransId="{E7ED32F2-4F7F-49ED-96D4-67E10A72D113}" sibTransId="{C262CA29-A107-404F-8F09-92683F65075B}"/>
    <dgm:cxn modelId="{57922F3F-48A3-4BC3-A502-805DABA637F1}" type="presOf" srcId="{D22DE66C-DAE2-4056-9404-E4C7531CAFB4}" destId="{D75D206C-12C0-45CF-A475-EEA8DE4AC979}" srcOrd="1" destOrd="0" presId="urn:microsoft.com/office/officeart/2005/8/layout/orgChart1"/>
    <dgm:cxn modelId="{EBAA0C1C-95E3-4339-AF6C-0DCEBAB27A8A}" srcId="{FFF7F499-4515-4BE7-A76D-EC8C5464008B}" destId="{B4260E73-B905-490F-864A-8CFF4F321140}" srcOrd="0" destOrd="0" parTransId="{0849D9FA-3870-4731-B298-AC8015E956A3}" sibTransId="{297007FF-F99B-4877-ABE2-4A6507696182}"/>
    <dgm:cxn modelId="{25B851DE-0854-4CF4-89DA-AE370EFBC889}" type="presOf" srcId="{36B4AAFD-2E78-492E-ABF5-9038CEBF3A7E}" destId="{A786881B-2C8E-47C0-8938-B253ADE67402}" srcOrd="0" destOrd="0" presId="urn:microsoft.com/office/officeart/2005/8/layout/orgChart1"/>
    <dgm:cxn modelId="{74FBCB17-87A1-49D8-B099-A0DDEFA39940}" srcId="{D23E1BAF-F6FD-4D77-A4E1-0D2133834972}" destId="{A6AB8B67-64EE-4BD9-9ECB-53C188E64115}" srcOrd="0" destOrd="0" parTransId="{311ED0D2-AA0F-4B1A-86EF-2D30B3FAD13E}" sibTransId="{69FEFAE3-31D8-48B5-92AE-767B2238474C}"/>
    <dgm:cxn modelId="{EA3CD2E2-05D2-4BD1-B8D6-5DC990B8F3FD}" srcId="{A345557A-5636-424D-87B0-E01638E5C9CA}" destId="{D4E0E731-1EF3-4D4B-A954-4C749A83AB6C}" srcOrd="0" destOrd="0" parTransId="{4B36C8AB-8696-4EC5-BBF8-717AB189FE29}" sibTransId="{4EAB3152-F71B-4935-A4F8-AF8B9FB060B0}"/>
    <dgm:cxn modelId="{D2440ADA-C5D8-416A-AD51-C03E960FADB9}" type="presOf" srcId="{4B36C8AB-8696-4EC5-BBF8-717AB189FE29}" destId="{D5AC2C8F-6065-4E22-B307-271B631400F0}" srcOrd="0" destOrd="0" presId="urn:microsoft.com/office/officeart/2005/8/layout/orgChart1"/>
    <dgm:cxn modelId="{B61F8963-6108-4750-B78E-77E0496AA1B8}" type="presOf" srcId="{FFF7F499-4515-4BE7-A76D-EC8C5464008B}" destId="{BDDF1F0D-D419-4592-92B3-71DF648506E8}" srcOrd="0" destOrd="0" presId="urn:microsoft.com/office/officeart/2005/8/layout/orgChart1"/>
    <dgm:cxn modelId="{BAC90427-76CF-416A-B45C-3A0D37BC71FB}" srcId="{A6AB8B67-64EE-4BD9-9ECB-53C188E64115}" destId="{4541C07E-DA15-4625-9075-04418E45C517}" srcOrd="2" destOrd="0" parTransId="{99024259-161D-4B64-A5A0-67E5F45FE27F}" sibTransId="{B9C1DD54-1A66-420E-9EB3-4B04662048C4}"/>
    <dgm:cxn modelId="{58A1287F-DB01-49E0-8AC5-578E207640A5}" srcId="{4541C07E-DA15-4625-9075-04418E45C517}" destId="{36B4AAFD-2E78-492E-ABF5-9038CEBF3A7E}" srcOrd="0" destOrd="0" parTransId="{2657F1BD-7BA1-4164-8E3E-CBCAA4193C6E}" sibTransId="{32ABA3F9-F016-4D51-9629-59F95D9D30BC}"/>
    <dgm:cxn modelId="{B29EA042-28E5-4E71-B8F9-8EF958414697}" srcId="{710A6461-FAC3-4FA7-A434-29930D9DD189}" destId="{5898D845-6E57-4336-AB3A-6BB5B42CECC5}" srcOrd="0" destOrd="0" parTransId="{C4907456-C037-432E-A0C7-37D44877C428}" sibTransId="{179546FE-4ED1-4DE7-A7BA-059869C9226F}"/>
    <dgm:cxn modelId="{F7A8D9F7-9B75-4AB2-AAE3-02A7B9E15039}" type="presOf" srcId="{8EBCDBD6-2689-4B3F-B30E-623DE8805ED1}" destId="{AF4B65CC-7207-4971-BD4C-EB90C6AB66EA}" srcOrd="0" destOrd="0" presId="urn:microsoft.com/office/officeart/2005/8/layout/orgChart1"/>
    <dgm:cxn modelId="{4E8C3007-1A0D-4EE8-B908-A4A66C880C06}" type="presOf" srcId="{99024259-161D-4B64-A5A0-67E5F45FE27F}" destId="{58473CDB-4625-4206-B3EA-25B7C2654626}" srcOrd="0" destOrd="0" presId="urn:microsoft.com/office/officeart/2005/8/layout/orgChart1"/>
    <dgm:cxn modelId="{211188F4-DE40-41AF-BFEA-CDC1433CD5DE}" type="presOf" srcId="{ABB70CE9-74D6-4EB2-9AA6-03D65941D791}" destId="{2040C407-FA05-473D-8593-7333387FD936}" srcOrd="0" destOrd="0" presId="urn:microsoft.com/office/officeart/2005/8/layout/orgChart1"/>
    <dgm:cxn modelId="{CEAD2012-E447-4B75-BC39-5904E5F5B70B}" type="presOf" srcId="{E7ED32F2-4F7F-49ED-96D4-67E10A72D113}" destId="{9A567C17-2932-4652-A6B2-0D6FEC3EBC51}" srcOrd="0" destOrd="0" presId="urn:microsoft.com/office/officeart/2005/8/layout/orgChart1"/>
    <dgm:cxn modelId="{78617C09-922D-422F-A828-C2706D8E5110}" type="presOf" srcId="{A345557A-5636-424D-87B0-E01638E5C9CA}" destId="{80B6FEA5-B3B8-4592-B15C-9BC408BE957E}" srcOrd="1" destOrd="0" presId="urn:microsoft.com/office/officeart/2005/8/layout/orgChart1"/>
    <dgm:cxn modelId="{D237706F-C66B-4F3F-BEA8-EFF3B51F0800}" type="presOf" srcId="{2657F1BD-7BA1-4164-8E3E-CBCAA4193C6E}" destId="{ECD05DFE-A9DB-4478-9376-CA931FB800E0}" srcOrd="0" destOrd="0" presId="urn:microsoft.com/office/officeart/2005/8/layout/orgChart1"/>
    <dgm:cxn modelId="{04B69B3B-459C-4A77-92C1-429B25C83DE7}" type="presOf" srcId="{710A6461-FAC3-4FA7-A434-29930D9DD189}" destId="{8E9FA104-732E-444D-9468-9FA89F84468A}" srcOrd="0" destOrd="0" presId="urn:microsoft.com/office/officeart/2005/8/layout/orgChart1"/>
    <dgm:cxn modelId="{465E7094-3E9F-45A6-A4B1-C2E6106B1608}" type="presOf" srcId="{36B4AAFD-2E78-492E-ABF5-9038CEBF3A7E}" destId="{8F05E334-B9AD-4082-B5CE-FB325105FFB2}" srcOrd="1" destOrd="0" presId="urn:microsoft.com/office/officeart/2005/8/layout/orgChart1"/>
    <dgm:cxn modelId="{3D3F1AEE-EB4E-452A-AECC-47E9C862429D}" type="presOf" srcId="{33B7F9BC-1D36-430C-8B17-224B616B20F2}" destId="{F85AE77A-2881-4075-8FE7-7ED6DAEA95B6}" srcOrd="0" destOrd="0" presId="urn:microsoft.com/office/officeart/2005/8/layout/orgChart1"/>
    <dgm:cxn modelId="{68FFD4DF-B1D9-4C58-8A40-B008886ABC08}" srcId="{36B4AAFD-2E78-492E-ABF5-9038CEBF3A7E}" destId="{ABB70CE9-74D6-4EB2-9AA6-03D65941D791}" srcOrd="0" destOrd="0" parTransId="{C9131FB3-3586-4F4D-A3B7-D9F8092859FC}" sibTransId="{0C2C0899-A3BD-4020-87FA-F6999853EE2D}"/>
    <dgm:cxn modelId="{06F06A79-945B-4ED9-8E05-C660DCE4461B}" type="presOf" srcId="{FFF7F499-4515-4BE7-A76D-EC8C5464008B}" destId="{856EDE5F-AA30-461A-BC1B-60089912514C}" srcOrd="1" destOrd="0" presId="urn:microsoft.com/office/officeart/2005/8/layout/orgChart1"/>
    <dgm:cxn modelId="{D647CB13-6F60-46E2-810E-AB4CBD6CD4DD}" type="presOf" srcId="{8EBCDBD6-2689-4B3F-B30E-623DE8805ED1}" destId="{1CE09A39-D760-446E-9827-100F5D14B729}" srcOrd="1" destOrd="0" presId="urn:microsoft.com/office/officeart/2005/8/layout/orgChart1"/>
    <dgm:cxn modelId="{85C731CA-7609-4977-B9E2-4A9B3550983F}" type="presOf" srcId="{5898D845-6E57-4336-AB3A-6BB5B42CECC5}" destId="{21084C84-63F6-42D9-ABD9-EBA74C847CA2}" srcOrd="1" destOrd="0" presId="urn:microsoft.com/office/officeart/2005/8/layout/orgChart1"/>
    <dgm:cxn modelId="{6CD94E02-4EE1-4DCD-82FF-D5FE492A0D26}" type="presOf" srcId="{5898D845-6E57-4336-AB3A-6BB5B42CECC5}" destId="{30B2EBD4-4AF5-44E5-B54C-DCAE3F4B7B2C}" srcOrd="0" destOrd="0" presId="urn:microsoft.com/office/officeart/2005/8/layout/orgChart1"/>
    <dgm:cxn modelId="{5A59B909-FCC6-4375-AF0E-39C99B0232BC}" type="presOf" srcId="{EA92BAE5-1B95-49AB-871B-F14C493D1ABF}" destId="{65EB01BA-763B-4C08-8A5D-8440EEAF8BE7}" srcOrd="0" destOrd="0" presId="urn:microsoft.com/office/officeart/2005/8/layout/orgChart1"/>
    <dgm:cxn modelId="{5D9133A6-3402-421E-BF34-17A402415775}" type="presOf" srcId="{ABB70CE9-74D6-4EB2-9AA6-03D65941D791}" destId="{0B75FBB7-15AC-461C-B19F-4140B4355FE1}" srcOrd="1" destOrd="0" presId="urn:microsoft.com/office/officeart/2005/8/layout/orgChart1"/>
    <dgm:cxn modelId="{83D98208-F7E6-4DC6-AC4A-919A1FF4804F}" type="presOf" srcId="{B4260E73-B905-490F-864A-8CFF4F321140}" destId="{3B8464DB-B054-42D4-892B-7885B5B787C2}" srcOrd="1" destOrd="0" presId="urn:microsoft.com/office/officeart/2005/8/layout/orgChart1"/>
    <dgm:cxn modelId="{DC5E68DB-BBD8-40B6-B8BB-4DD6B7F3DA8F}" type="presOf" srcId="{D22DE66C-DAE2-4056-9404-E4C7531CAFB4}" destId="{3EC4A426-24F8-407C-872E-6CD212DA5939}" srcOrd="0" destOrd="0" presId="urn:microsoft.com/office/officeart/2005/8/layout/orgChart1"/>
    <dgm:cxn modelId="{C0627C7F-59AD-4BF2-9646-D09F4A6CFC3A}" srcId="{A6AB8B67-64EE-4BD9-9ECB-53C188E64115}" destId="{FFF7F499-4515-4BE7-A76D-EC8C5464008B}" srcOrd="0" destOrd="0" parTransId="{FACF277A-818B-4C6A-9350-211FEFD0675A}" sibTransId="{6F367D8F-E4F1-457E-9E28-5DFCB9D16639}"/>
    <dgm:cxn modelId="{D9F5B8A7-088F-490A-A362-6443A3162972}" type="presOf" srcId="{21533A7C-C5BF-456D-9D32-9545C25B353A}" destId="{98BB0B9B-0CA2-402A-B130-26933F4A0F9D}" srcOrd="0" destOrd="0" presId="urn:microsoft.com/office/officeart/2005/8/layout/orgChart1"/>
    <dgm:cxn modelId="{BB3264DE-923C-464C-B942-DF76CAD4FB77}" type="presOf" srcId="{4541C07E-DA15-4625-9075-04418E45C517}" destId="{CC1D8A89-3449-451F-B082-BA114AFFA105}" srcOrd="1" destOrd="0" presId="urn:microsoft.com/office/officeart/2005/8/layout/orgChart1"/>
    <dgm:cxn modelId="{7CA09D15-4231-4F9C-B7BC-A0ABE3EE8920}" type="presOf" srcId="{D23E1BAF-F6FD-4D77-A4E1-0D2133834972}" destId="{0D83E7C8-6C19-4446-B41E-129B53044825}" srcOrd="0" destOrd="0" presId="urn:microsoft.com/office/officeart/2005/8/layout/orgChart1"/>
    <dgm:cxn modelId="{950EDEB6-73A1-4609-9EA0-C7B4F6A8B64A}" type="presParOf" srcId="{0D83E7C8-6C19-4446-B41E-129B53044825}" destId="{D1B63799-DB02-414C-AD14-AE5F19B84880}" srcOrd="0" destOrd="0" presId="urn:microsoft.com/office/officeart/2005/8/layout/orgChart1"/>
    <dgm:cxn modelId="{CCED3EC1-3603-4347-861E-7518CACCCDB8}" type="presParOf" srcId="{D1B63799-DB02-414C-AD14-AE5F19B84880}" destId="{41B37D19-8DB5-416A-8D52-90B59AFF99BA}" srcOrd="0" destOrd="0" presId="urn:microsoft.com/office/officeart/2005/8/layout/orgChart1"/>
    <dgm:cxn modelId="{61B803F5-266D-4F1B-8EDF-A5A15189BCE7}" type="presParOf" srcId="{41B37D19-8DB5-416A-8D52-90B59AFF99BA}" destId="{47F67584-2EAA-404A-B528-1DBCF7B1F2C5}" srcOrd="0" destOrd="0" presId="urn:microsoft.com/office/officeart/2005/8/layout/orgChart1"/>
    <dgm:cxn modelId="{806DA211-23F6-4469-A85B-12AD48202543}" type="presParOf" srcId="{41B37D19-8DB5-416A-8D52-90B59AFF99BA}" destId="{E2587550-83C3-49EB-B3C3-4236CDB027CF}" srcOrd="1" destOrd="0" presId="urn:microsoft.com/office/officeart/2005/8/layout/orgChart1"/>
    <dgm:cxn modelId="{E3DAA963-7028-4ACF-895F-234142155164}" type="presParOf" srcId="{D1B63799-DB02-414C-AD14-AE5F19B84880}" destId="{3F04BAD5-D7FF-4279-9A7D-6F6DC4B9E1BB}" srcOrd="1" destOrd="0" presId="urn:microsoft.com/office/officeart/2005/8/layout/orgChart1"/>
    <dgm:cxn modelId="{15AF2289-708A-46C9-8858-4B5753AA0AD8}" type="presParOf" srcId="{3F04BAD5-D7FF-4279-9A7D-6F6DC4B9E1BB}" destId="{708906F5-79A5-4BB6-8548-552E1E0484C6}" srcOrd="0" destOrd="0" presId="urn:microsoft.com/office/officeart/2005/8/layout/orgChart1"/>
    <dgm:cxn modelId="{64696898-04F3-4754-945B-5188450EB443}" type="presParOf" srcId="{3F04BAD5-D7FF-4279-9A7D-6F6DC4B9E1BB}" destId="{6F236679-21DE-49FD-B7AB-551D35862B0D}" srcOrd="1" destOrd="0" presId="urn:microsoft.com/office/officeart/2005/8/layout/orgChart1"/>
    <dgm:cxn modelId="{AC8B27AD-BCF5-45C3-8337-4DF3C74ABD85}" type="presParOf" srcId="{6F236679-21DE-49FD-B7AB-551D35862B0D}" destId="{0F349BA6-F080-40DC-86A5-6514208B9A2B}" srcOrd="0" destOrd="0" presId="urn:microsoft.com/office/officeart/2005/8/layout/orgChart1"/>
    <dgm:cxn modelId="{625E445D-0AC4-4D92-B4BF-8D66FC7992C6}" type="presParOf" srcId="{0F349BA6-F080-40DC-86A5-6514208B9A2B}" destId="{BDDF1F0D-D419-4592-92B3-71DF648506E8}" srcOrd="0" destOrd="0" presId="urn:microsoft.com/office/officeart/2005/8/layout/orgChart1"/>
    <dgm:cxn modelId="{2EAE37CE-64C7-4FA1-B5D9-0BD35AF629BB}" type="presParOf" srcId="{0F349BA6-F080-40DC-86A5-6514208B9A2B}" destId="{856EDE5F-AA30-461A-BC1B-60089912514C}" srcOrd="1" destOrd="0" presId="urn:microsoft.com/office/officeart/2005/8/layout/orgChart1"/>
    <dgm:cxn modelId="{FAEFF4A9-D905-445C-ABAC-2C0C595E41C2}" type="presParOf" srcId="{6F236679-21DE-49FD-B7AB-551D35862B0D}" destId="{75D4D1A0-2FC8-4961-AED2-F02F6B1117B6}" srcOrd="1" destOrd="0" presId="urn:microsoft.com/office/officeart/2005/8/layout/orgChart1"/>
    <dgm:cxn modelId="{B523EBEB-EEEE-4654-B708-E741B73FA46F}" type="presParOf" srcId="{75D4D1A0-2FC8-4961-AED2-F02F6B1117B6}" destId="{8DD69F86-A0C2-4D0B-A519-A16DD42EB936}" srcOrd="0" destOrd="0" presId="urn:microsoft.com/office/officeart/2005/8/layout/orgChart1"/>
    <dgm:cxn modelId="{AD7C3C57-050F-4002-B133-9C7F4270C883}" type="presParOf" srcId="{75D4D1A0-2FC8-4961-AED2-F02F6B1117B6}" destId="{4C0C65CD-EBA0-41FD-9FAD-6A5622CBCEB6}" srcOrd="1" destOrd="0" presId="urn:microsoft.com/office/officeart/2005/8/layout/orgChart1"/>
    <dgm:cxn modelId="{C7CC4C55-855A-4D7D-9DDC-81C6B8199F6C}" type="presParOf" srcId="{4C0C65CD-EBA0-41FD-9FAD-6A5622CBCEB6}" destId="{8852AF61-E206-4FBF-B18F-88A56837E283}" srcOrd="0" destOrd="0" presId="urn:microsoft.com/office/officeart/2005/8/layout/orgChart1"/>
    <dgm:cxn modelId="{1AEB3C23-BB16-43AB-9C11-D3312DF8467D}" type="presParOf" srcId="{8852AF61-E206-4FBF-B18F-88A56837E283}" destId="{38685663-2C59-42C4-9948-07777B093A76}" srcOrd="0" destOrd="0" presId="urn:microsoft.com/office/officeart/2005/8/layout/orgChart1"/>
    <dgm:cxn modelId="{A3EDD6F3-5EF0-4CF9-8290-564AE90CB870}" type="presParOf" srcId="{8852AF61-E206-4FBF-B18F-88A56837E283}" destId="{3B8464DB-B054-42D4-892B-7885B5B787C2}" srcOrd="1" destOrd="0" presId="urn:microsoft.com/office/officeart/2005/8/layout/orgChart1"/>
    <dgm:cxn modelId="{24688FB7-9644-4446-A638-B04FA2457E80}" type="presParOf" srcId="{4C0C65CD-EBA0-41FD-9FAD-6A5622CBCEB6}" destId="{7414FD56-BD1A-48CF-9966-6B0D1F0EE533}" srcOrd="1" destOrd="0" presId="urn:microsoft.com/office/officeart/2005/8/layout/orgChart1"/>
    <dgm:cxn modelId="{05FB7A3B-6A95-42BD-B6A7-B24605731623}" type="presParOf" srcId="{7414FD56-BD1A-48CF-9966-6B0D1F0EE533}" destId="{65EB01BA-763B-4C08-8A5D-8440EEAF8BE7}" srcOrd="0" destOrd="0" presId="urn:microsoft.com/office/officeart/2005/8/layout/orgChart1"/>
    <dgm:cxn modelId="{3B5AD6E9-5D2C-4DBB-AEC9-2D84F2BF10E2}" type="presParOf" srcId="{7414FD56-BD1A-48CF-9966-6B0D1F0EE533}" destId="{EFF28390-5714-43F2-8B7E-12FEEBBCE18D}" srcOrd="1" destOrd="0" presId="urn:microsoft.com/office/officeart/2005/8/layout/orgChart1"/>
    <dgm:cxn modelId="{7C63DBDF-041D-4445-B406-CE37BC64CF1C}" type="presParOf" srcId="{EFF28390-5714-43F2-8B7E-12FEEBBCE18D}" destId="{02AD761B-B6E2-4528-92AD-EDFE49FC4530}" srcOrd="0" destOrd="0" presId="urn:microsoft.com/office/officeart/2005/8/layout/orgChart1"/>
    <dgm:cxn modelId="{3AFE991A-4B75-41AD-9363-913C9DC7547B}" type="presParOf" srcId="{02AD761B-B6E2-4528-92AD-EDFE49FC4530}" destId="{5634F131-4E26-4428-99E6-6F1610E52B6A}" srcOrd="0" destOrd="0" presId="urn:microsoft.com/office/officeart/2005/8/layout/orgChart1"/>
    <dgm:cxn modelId="{45E4844B-EF67-4048-B917-F7AC0D5EE18A}" type="presParOf" srcId="{02AD761B-B6E2-4528-92AD-EDFE49FC4530}" destId="{E581A8E1-E621-4AFB-9FA6-C1D18F066914}" srcOrd="1" destOrd="0" presId="urn:microsoft.com/office/officeart/2005/8/layout/orgChart1"/>
    <dgm:cxn modelId="{8B05CDF5-EEF5-4990-A48D-A9D41FDB37E0}" type="presParOf" srcId="{EFF28390-5714-43F2-8B7E-12FEEBBCE18D}" destId="{0231AD6C-5C08-481F-A259-9F1000CAF7C8}" srcOrd="1" destOrd="0" presId="urn:microsoft.com/office/officeart/2005/8/layout/orgChart1"/>
    <dgm:cxn modelId="{E4BFAEA1-316B-42F0-BDE9-E4079C41FAC5}" type="presParOf" srcId="{EFF28390-5714-43F2-8B7E-12FEEBBCE18D}" destId="{5C3F2D3D-3195-4FEA-AAFB-FDC51E53EDEF}" srcOrd="2" destOrd="0" presId="urn:microsoft.com/office/officeart/2005/8/layout/orgChart1"/>
    <dgm:cxn modelId="{D7D4F2D1-7220-4E7A-AF0C-2D05FA1B5CA0}" type="presParOf" srcId="{4C0C65CD-EBA0-41FD-9FAD-6A5622CBCEB6}" destId="{4FD0CFDF-DFEE-472B-A803-E0177B3202A9}" srcOrd="2" destOrd="0" presId="urn:microsoft.com/office/officeart/2005/8/layout/orgChart1"/>
    <dgm:cxn modelId="{FF987417-7640-4FC9-BABA-C2D3CED58699}" type="presParOf" srcId="{6F236679-21DE-49FD-B7AB-551D35862B0D}" destId="{3F0457A9-9465-4AC0-B3ED-C7FB5488F356}" srcOrd="2" destOrd="0" presId="urn:microsoft.com/office/officeart/2005/8/layout/orgChart1"/>
    <dgm:cxn modelId="{2F2CF619-2FDA-4B95-ABEA-E1BA0137C5DF}" type="presParOf" srcId="{3F04BAD5-D7FF-4279-9A7D-6F6DC4B9E1BB}" destId="{98BB0B9B-0CA2-402A-B130-26933F4A0F9D}" srcOrd="2" destOrd="0" presId="urn:microsoft.com/office/officeart/2005/8/layout/orgChart1"/>
    <dgm:cxn modelId="{A8591CDE-5487-4388-9725-311FABC37475}" type="presParOf" srcId="{3F04BAD5-D7FF-4279-9A7D-6F6DC4B9E1BB}" destId="{9F9AF949-AA12-4839-89C3-063E89D7FD4D}" srcOrd="3" destOrd="0" presId="urn:microsoft.com/office/officeart/2005/8/layout/orgChart1"/>
    <dgm:cxn modelId="{0D48F125-8B80-4030-8001-75EC560CFD8C}" type="presParOf" srcId="{9F9AF949-AA12-4839-89C3-063E89D7FD4D}" destId="{F4430EEB-D1DE-473B-866C-741FD69643E5}" srcOrd="0" destOrd="0" presId="urn:microsoft.com/office/officeart/2005/8/layout/orgChart1"/>
    <dgm:cxn modelId="{23685150-0DD8-4186-9D80-61B73066D716}" type="presParOf" srcId="{F4430EEB-D1DE-473B-866C-741FD69643E5}" destId="{AF4B65CC-7207-4971-BD4C-EB90C6AB66EA}" srcOrd="0" destOrd="0" presId="urn:microsoft.com/office/officeart/2005/8/layout/orgChart1"/>
    <dgm:cxn modelId="{9A131CEB-7D7C-4EA2-ADFD-38FC73DA8D43}" type="presParOf" srcId="{F4430EEB-D1DE-473B-866C-741FD69643E5}" destId="{1CE09A39-D760-446E-9827-100F5D14B729}" srcOrd="1" destOrd="0" presId="urn:microsoft.com/office/officeart/2005/8/layout/orgChart1"/>
    <dgm:cxn modelId="{A22B4D38-C04A-4C7F-B76C-1E6B52AD8073}" type="presParOf" srcId="{9F9AF949-AA12-4839-89C3-063E89D7FD4D}" destId="{6C5B7745-679B-4C57-89DD-63F7585996D4}" srcOrd="1" destOrd="0" presId="urn:microsoft.com/office/officeart/2005/8/layout/orgChart1"/>
    <dgm:cxn modelId="{37B804FE-35F2-494B-B81F-AD4226234939}" type="presParOf" srcId="{6C5B7745-679B-4C57-89DD-63F7585996D4}" destId="{F85AE77A-2881-4075-8FE7-7ED6DAEA95B6}" srcOrd="0" destOrd="0" presId="urn:microsoft.com/office/officeart/2005/8/layout/orgChart1"/>
    <dgm:cxn modelId="{8822BC0E-821F-4867-84A1-D1E7C5583D20}" type="presParOf" srcId="{6C5B7745-679B-4C57-89DD-63F7585996D4}" destId="{CE08CAAD-0533-43A3-A793-D271F38B67DE}" srcOrd="1" destOrd="0" presId="urn:microsoft.com/office/officeart/2005/8/layout/orgChart1"/>
    <dgm:cxn modelId="{684761FF-C8F5-4115-B317-26810A536094}" type="presParOf" srcId="{CE08CAAD-0533-43A3-A793-D271F38B67DE}" destId="{F40BEEA1-5F29-41F2-86D5-683E95E77417}" srcOrd="0" destOrd="0" presId="urn:microsoft.com/office/officeart/2005/8/layout/orgChart1"/>
    <dgm:cxn modelId="{D5557664-1CEC-4CC2-A272-272507AB0437}" type="presParOf" srcId="{F40BEEA1-5F29-41F2-86D5-683E95E77417}" destId="{8E9FA104-732E-444D-9468-9FA89F84468A}" srcOrd="0" destOrd="0" presId="urn:microsoft.com/office/officeart/2005/8/layout/orgChart1"/>
    <dgm:cxn modelId="{2CE193B6-7A63-466C-884E-14BF643740DB}" type="presParOf" srcId="{F40BEEA1-5F29-41F2-86D5-683E95E77417}" destId="{38D07C27-2671-4E61-BED8-AF3EA557580B}" srcOrd="1" destOrd="0" presId="urn:microsoft.com/office/officeart/2005/8/layout/orgChart1"/>
    <dgm:cxn modelId="{6EC8E220-6110-4B4A-B2FC-AC5DBD5AAF06}" type="presParOf" srcId="{CE08CAAD-0533-43A3-A793-D271F38B67DE}" destId="{1F722CE7-209A-471A-9E89-8F5300CD85EF}" srcOrd="1" destOrd="0" presId="urn:microsoft.com/office/officeart/2005/8/layout/orgChart1"/>
    <dgm:cxn modelId="{595E1378-94F2-44E5-823B-26DFE429FABA}" type="presParOf" srcId="{1F722CE7-209A-471A-9E89-8F5300CD85EF}" destId="{64D8ED9C-A05C-4423-ABC4-0F8B134A0751}" srcOrd="0" destOrd="0" presId="urn:microsoft.com/office/officeart/2005/8/layout/orgChart1"/>
    <dgm:cxn modelId="{324595F8-0450-4EA4-A239-4143CB4B2142}" type="presParOf" srcId="{1F722CE7-209A-471A-9E89-8F5300CD85EF}" destId="{043E600A-B65D-48FE-995B-94D042FF3E1C}" srcOrd="1" destOrd="0" presId="urn:microsoft.com/office/officeart/2005/8/layout/orgChart1"/>
    <dgm:cxn modelId="{BC988D67-7FEA-4AE9-8180-F92D2208D667}" type="presParOf" srcId="{043E600A-B65D-48FE-995B-94D042FF3E1C}" destId="{F4A7DF4F-9CB1-48BD-A787-3208364073A3}" srcOrd="0" destOrd="0" presId="urn:microsoft.com/office/officeart/2005/8/layout/orgChart1"/>
    <dgm:cxn modelId="{21E150E2-36B8-4E9D-8AF5-8892925FBD84}" type="presParOf" srcId="{F4A7DF4F-9CB1-48BD-A787-3208364073A3}" destId="{30B2EBD4-4AF5-44E5-B54C-DCAE3F4B7B2C}" srcOrd="0" destOrd="0" presId="urn:microsoft.com/office/officeart/2005/8/layout/orgChart1"/>
    <dgm:cxn modelId="{065D1B27-868F-4FF3-A794-C9B7D9DF03A9}" type="presParOf" srcId="{F4A7DF4F-9CB1-48BD-A787-3208364073A3}" destId="{21084C84-63F6-42D9-ABD9-EBA74C847CA2}" srcOrd="1" destOrd="0" presId="urn:microsoft.com/office/officeart/2005/8/layout/orgChart1"/>
    <dgm:cxn modelId="{FA7F7D86-B894-48C2-967A-A25C8F65594E}" type="presParOf" srcId="{043E600A-B65D-48FE-995B-94D042FF3E1C}" destId="{CB7FD821-41F7-4537-AA5B-3CD7CB025618}" srcOrd="1" destOrd="0" presId="urn:microsoft.com/office/officeart/2005/8/layout/orgChart1"/>
    <dgm:cxn modelId="{834D15C5-C2C8-4EAE-BC63-9B2B156AF94A}" type="presParOf" srcId="{043E600A-B65D-48FE-995B-94D042FF3E1C}" destId="{116CD432-2905-4F54-8084-E721FD38A4BE}" srcOrd="2" destOrd="0" presId="urn:microsoft.com/office/officeart/2005/8/layout/orgChart1"/>
    <dgm:cxn modelId="{EC6E941D-131D-49B6-9299-FDFB286C802B}" type="presParOf" srcId="{CE08CAAD-0533-43A3-A793-D271F38B67DE}" destId="{765A8D5A-9A40-4892-9AA9-31117A738986}" srcOrd="2" destOrd="0" presId="urn:microsoft.com/office/officeart/2005/8/layout/orgChart1"/>
    <dgm:cxn modelId="{D290B957-BAFB-49E7-AE11-2F7AF51EC49A}" type="presParOf" srcId="{9F9AF949-AA12-4839-89C3-063E89D7FD4D}" destId="{56724CA6-3249-4331-831E-9C0897BAC68D}" srcOrd="2" destOrd="0" presId="urn:microsoft.com/office/officeart/2005/8/layout/orgChart1"/>
    <dgm:cxn modelId="{BCEF0876-20D1-4286-A3E8-38715AA9FC53}" type="presParOf" srcId="{3F04BAD5-D7FF-4279-9A7D-6F6DC4B9E1BB}" destId="{58473CDB-4625-4206-B3EA-25B7C2654626}" srcOrd="4" destOrd="0" presId="urn:microsoft.com/office/officeart/2005/8/layout/orgChart1"/>
    <dgm:cxn modelId="{A1ACECA5-E35E-4D81-A906-89A1EDBF1B00}" type="presParOf" srcId="{3F04BAD5-D7FF-4279-9A7D-6F6DC4B9E1BB}" destId="{C6CD16AD-0FD1-4E08-AFA8-49310C8F5316}" srcOrd="5" destOrd="0" presId="urn:microsoft.com/office/officeart/2005/8/layout/orgChart1"/>
    <dgm:cxn modelId="{E456B4A5-8559-4FF0-92B9-628BC9128D2F}" type="presParOf" srcId="{C6CD16AD-0FD1-4E08-AFA8-49310C8F5316}" destId="{97ED5031-566A-4616-9403-5C5F5D26B8C5}" srcOrd="0" destOrd="0" presId="urn:microsoft.com/office/officeart/2005/8/layout/orgChart1"/>
    <dgm:cxn modelId="{674DD1F5-FCC9-46C8-8413-9EB0571AC214}" type="presParOf" srcId="{97ED5031-566A-4616-9403-5C5F5D26B8C5}" destId="{4305D038-E7FE-4A7C-AFF5-4A002E1DDE32}" srcOrd="0" destOrd="0" presId="urn:microsoft.com/office/officeart/2005/8/layout/orgChart1"/>
    <dgm:cxn modelId="{7096D664-C9BD-4B84-8959-A0FE645CB0FE}" type="presParOf" srcId="{97ED5031-566A-4616-9403-5C5F5D26B8C5}" destId="{CC1D8A89-3449-451F-B082-BA114AFFA105}" srcOrd="1" destOrd="0" presId="urn:microsoft.com/office/officeart/2005/8/layout/orgChart1"/>
    <dgm:cxn modelId="{29049BA1-AE60-4F93-928A-9A49BEB6A583}" type="presParOf" srcId="{C6CD16AD-0FD1-4E08-AFA8-49310C8F5316}" destId="{C5B3293E-3DA1-41F0-A041-8E53873B7A15}" srcOrd="1" destOrd="0" presId="urn:microsoft.com/office/officeart/2005/8/layout/orgChart1"/>
    <dgm:cxn modelId="{6E4BFE39-5B1F-455B-8005-0F326AD919CE}" type="presParOf" srcId="{C5B3293E-3DA1-41F0-A041-8E53873B7A15}" destId="{ECD05DFE-A9DB-4478-9376-CA931FB800E0}" srcOrd="0" destOrd="0" presId="urn:microsoft.com/office/officeart/2005/8/layout/orgChart1"/>
    <dgm:cxn modelId="{F61CCF9A-78BA-474C-BBB5-A340E1AD9F05}" type="presParOf" srcId="{C5B3293E-3DA1-41F0-A041-8E53873B7A15}" destId="{CBEEB121-1D59-49A0-8D4C-2D1096E4D35D}" srcOrd="1" destOrd="0" presId="urn:microsoft.com/office/officeart/2005/8/layout/orgChart1"/>
    <dgm:cxn modelId="{6D9B6319-BAD4-4AD5-92F8-83B0BBD5BAC1}" type="presParOf" srcId="{CBEEB121-1D59-49A0-8D4C-2D1096E4D35D}" destId="{EBEEA929-CBD5-4438-97F0-82B6D19AA25A}" srcOrd="0" destOrd="0" presId="urn:microsoft.com/office/officeart/2005/8/layout/orgChart1"/>
    <dgm:cxn modelId="{3EB74711-745E-43F6-BF97-9AE19CBDF232}" type="presParOf" srcId="{EBEEA929-CBD5-4438-97F0-82B6D19AA25A}" destId="{A786881B-2C8E-47C0-8938-B253ADE67402}" srcOrd="0" destOrd="0" presId="urn:microsoft.com/office/officeart/2005/8/layout/orgChart1"/>
    <dgm:cxn modelId="{2ACA4233-6C9B-4147-A822-9301D1D1DAE5}" type="presParOf" srcId="{EBEEA929-CBD5-4438-97F0-82B6D19AA25A}" destId="{8F05E334-B9AD-4082-B5CE-FB325105FFB2}" srcOrd="1" destOrd="0" presId="urn:microsoft.com/office/officeart/2005/8/layout/orgChart1"/>
    <dgm:cxn modelId="{1BD7C020-27A1-41F6-A132-C1EA8CBF0975}" type="presParOf" srcId="{CBEEB121-1D59-49A0-8D4C-2D1096E4D35D}" destId="{A2A90D0D-D9CC-4AF3-B4E0-C4DA929292CC}" srcOrd="1" destOrd="0" presId="urn:microsoft.com/office/officeart/2005/8/layout/orgChart1"/>
    <dgm:cxn modelId="{BBFF6965-131E-4B11-8806-B1F010F6FCCC}" type="presParOf" srcId="{A2A90D0D-D9CC-4AF3-B4E0-C4DA929292CC}" destId="{9D5B79A4-DDB7-48A6-977D-A604D434F291}" srcOrd="0" destOrd="0" presId="urn:microsoft.com/office/officeart/2005/8/layout/orgChart1"/>
    <dgm:cxn modelId="{87A9A848-46F2-4F0F-961A-398851E7319D}" type="presParOf" srcId="{A2A90D0D-D9CC-4AF3-B4E0-C4DA929292CC}" destId="{2B0FCC25-F264-4B29-840D-EAA8826F9DC4}" srcOrd="1" destOrd="0" presId="urn:microsoft.com/office/officeart/2005/8/layout/orgChart1"/>
    <dgm:cxn modelId="{88CC16C1-47E2-4DC9-80BF-186AC1127B72}" type="presParOf" srcId="{2B0FCC25-F264-4B29-840D-EAA8826F9DC4}" destId="{1529941D-D756-44EE-BCC8-ACC61062E3F0}" srcOrd="0" destOrd="0" presId="urn:microsoft.com/office/officeart/2005/8/layout/orgChart1"/>
    <dgm:cxn modelId="{DFF39EED-020E-4D08-A00C-279CE78D50ED}" type="presParOf" srcId="{1529941D-D756-44EE-BCC8-ACC61062E3F0}" destId="{2040C407-FA05-473D-8593-7333387FD936}" srcOrd="0" destOrd="0" presId="urn:microsoft.com/office/officeart/2005/8/layout/orgChart1"/>
    <dgm:cxn modelId="{C3610707-72E4-418F-A813-33F0EA562438}" type="presParOf" srcId="{1529941D-D756-44EE-BCC8-ACC61062E3F0}" destId="{0B75FBB7-15AC-461C-B19F-4140B4355FE1}" srcOrd="1" destOrd="0" presId="urn:microsoft.com/office/officeart/2005/8/layout/orgChart1"/>
    <dgm:cxn modelId="{A6805CE3-520E-4F4B-8C8F-534BE32A68F6}" type="presParOf" srcId="{2B0FCC25-F264-4B29-840D-EAA8826F9DC4}" destId="{7E325ACD-0E9B-41D7-B191-7B4E6E9A7D4B}" srcOrd="1" destOrd="0" presId="urn:microsoft.com/office/officeart/2005/8/layout/orgChart1"/>
    <dgm:cxn modelId="{063A1CAF-538B-4B27-A3E8-DB4C8D233A74}" type="presParOf" srcId="{2B0FCC25-F264-4B29-840D-EAA8826F9DC4}" destId="{FF231C95-A1A8-42AF-A11F-761FE0B2921C}" srcOrd="2" destOrd="0" presId="urn:microsoft.com/office/officeart/2005/8/layout/orgChart1"/>
    <dgm:cxn modelId="{BC9CC00C-499C-4232-8F21-C1528449C4F6}" type="presParOf" srcId="{CBEEB121-1D59-49A0-8D4C-2D1096E4D35D}" destId="{ECF680B1-2F3E-4993-9BEE-E5185B2D850A}" srcOrd="2" destOrd="0" presId="urn:microsoft.com/office/officeart/2005/8/layout/orgChart1"/>
    <dgm:cxn modelId="{D36B47BE-2FBB-4875-8F06-BC554EF19BAE}" type="presParOf" srcId="{C6CD16AD-0FD1-4E08-AFA8-49310C8F5316}" destId="{F6D5F110-BADD-47DC-A2A9-8FB784445F0F}" srcOrd="2" destOrd="0" presId="urn:microsoft.com/office/officeart/2005/8/layout/orgChart1"/>
    <dgm:cxn modelId="{6C29C6B1-808E-49F2-8C9F-3997F1018029}" type="presParOf" srcId="{3F04BAD5-D7FF-4279-9A7D-6F6DC4B9E1BB}" destId="{7524408E-89C2-4F61-B2B9-D8784B51E126}" srcOrd="6" destOrd="0" presId="urn:microsoft.com/office/officeart/2005/8/layout/orgChart1"/>
    <dgm:cxn modelId="{9F67E623-2323-4A83-ADEC-3256A321199E}" type="presParOf" srcId="{3F04BAD5-D7FF-4279-9A7D-6F6DC4B9E1BB}" destId="{D3D5C362-960A-43C8-84DD-BCC63AA98BF1}" srcOrd="7" destOrd="0" presId="urn:microsoft.com/office/officeart/2005/8/layout/orgChart1"/>
    <dgm:cxn modelId="{FEA42688-74CC-4CD3-AE04-9EDD2C8394E8}" type="presParOf" srcId="{D3D5C362-960A-43C8-84DD-BCC63AA98BF1}" destId="{976D504F-C818-449F-8249-61F04E975D41}" srcOrd="0" destOrd="0" presId="urn:microsoft.com/office/officeart/2005/8/layout/orgChart1"/>
    <dgm:cxn modelId="{D2FAF74E-8A35-4033-A555-F334243596B8}" type="presParOf" srcId="{976D504F-C818-449F-8249-61F04E975D41}" destId="{3EC4A426-24F8-407C-872E-6CD212DA5939}" srcOrd="0" destOrd="0" presId="urn:microsoft.com/office/officeart/2005/8/layout/orgChart1"/>
    <dgm:cxn modelId="{7C77A6B8-5C12-4708-A33D-FDA08554F2CB}" type="presParOf" srcId="{976D504F-C818-449F-8249-61F04E975D41}" destId="{D75D206C-12C0-45CF-A475-EEA8DE4AC979}" srcOrd="1" destOrd="0" presId="urn:microsoft.com/office/officeart/2005/8/layout/orgChart1"/>
    <dgm:cxn modelId="{EEE1E3C8-B5FE-44BA-A854-D561A4DED54F}" type="presParOf" srcId="{D3D5C362-960A-43C8-84DD-BCC63AA98BF1}" destId="{86B2C00C-B1E5-4E0C-BF75-360E0CC7F35E}" srcOrd="1" destOrd="0" presId="urn:microsoft.com/office/officeart/2005/8/layout/orgChart1"/>
    <dgm:cxn modelId="{4D072C2E-B6A7-49FE-8FBC-31E346C332C1}" type="presParOf" srcId="{86B2C00C-B1E5-4E0C-BF75-360E0CC7F35E}" destId="{9A567C17-2932-4652-A6B2-0D6FEC3EBC51}" srcOrd="0" destOrd="0" presId="urn:microsoft.com/office/officeart/2005/8/layout/orgChart1"/>
    <dgm:cxn modelId="{9AB3572F-0777-44BF-B1D9-E42F83D32A67}" type="presParOf" srcId="{86B2C00C-B1E5-4E0C-BF75-360E0CC7F35E}" destId="{1A3C718A-22FF-477D-AE18-7137E5B54930}" srcOrd="1" destOrd="0" presId="urn:microsoft.com/office/officeart/2005/8/layout/orgChart1"/>
    <dgm:cxn modelId="{03F9C184-8A8A-4E5D-8E67-B6EED4CB7509}" type="presParOf" srcId="{1A3C718A-22FF-477D-AE18-7137E5B54930}" destId="{D251D080-C244-4FC1-A87D-BDFE96E44634}" srcOrd="0" destOrd="0" presId="urn:microsoft.com/office/officeart/2005/8/layout/orgChart1"/>
    <dgm:cxn modelId="{45162905-25C3-44CD-A332-AEA65B941EBF}" type="presParOf" srcId="{D251D080-C244-4FC1-A87D-BDFE96E44634}" destId="{B2E45BBD-C2C2-4622-A316-38030F91F720}" srcOrd="0" destOrd="0" presId="urn:microsoft.com/office/officeart/2005/8/layout/orgChart1"/>
    <dgm:cxn modelId="{2E588688-60F9-4693-A3C7-ACFF8EF314E7}" type="presParOf" srcId="{D251D080-C244-4FC1-A87D-BDFE96E44634}" destId="{80B6FEA5-B3B8-4592-B15C-9BC408BE957E}" srcOrd="1" destOrd="0" presId="urn:microsoft.com/office/officeart/2005/8/layout/orgChart1"/>
    <dgm:cxn modelId="{FF7C0E76-E04D-472C-84AE-BB1FE9C83477}" type="presParOf" srcId="{1A3C718A-22FF-477D-AE18-7137E5B54930}" destId="{2C718452-A2B6-4B1C-89D9-4AE382FA2677}" srcOrd="1" destOrd="0" presId="urn:microsoft.com/office/officeart/2005/8/layout/orgChart1"/>
    <dgm:cxn modelId="{36C4C2E1-785F-4585-B6D6-0712D96D8CED}" type="presParOf" srcId="{2C718452-A2B6-4B1C-89D9-4AE382FA2677}" destId="{D5AC2C8F-6065-4E22-B307-271B631400F0}" srcOrd="0" destOrd="0" presId="urn:microsoft.com/office/officeart/2005/8/layout/orgChart1"/>
    <dgm:cxn modelId="{A0C19CA5-529C-4B07-A7A5-2B4B11295935}" type="presParOf" srcId="{2C718452-A2B6-4B1C-89D9-4AE382FA2677}" destId="{8ED075B5-514C-470A-8CF4-41C5D1360549}" srcOrd="1" destOrd="0" presId="urn:microsoft.com/office/officeart/2005/8/layout/orgChart1"/>
    <dgm:cxn modelId="{F855DAB2-E446-43FE-BC0B-776D77CE577B}" type="presParOf" srcId="{8ED075B5-514C-470A-8CF4-41C5D1360549}" destId="{C70D85F2-EDB6-4279-98C9-308C275F5608}" srcOrd="0" destOrd="0" presId="urn:microsoft.com/office/officeart/2005/8/layout/orgChart1"/>
    <dgm:cxn modelId="{40C6FB96-E6D0-4A07-BB19-D32220CE476F}" type="presParOf" srcId="{C70D85F2-EDB6-4279-98C9-308C275F5608}" destId="{0C626787-1E67-40DE-A5E8-7747613A87D0}" srcOrd="0" destOrd="0" presId="urn:microsoft.com/office/officeart/2005/8/layout/orgChart1"/>
    <dgm:cxn modelId="{E6096E39-599C-41D1-9FC3-566D9A5036CD}" type="presParOf" srcId="{C70D85F2-EDB6-4279-98C9-308C275F5608}" destId="{00AB02E3-2CA0-4DDF-BEF0-9B786D1E6022}" srcOrd="1" destOrd="0" presId="urn:microsoft.com/office/officeart/2005/8/layout/orgChart1"/>
    <dgm:cxn modelId="{510B75CB-0169-4A58-99D9-F4177EFFE725}" type="presParOf" srcId="{8ED075B5-514C-470A-8CF4-41C5D1360549}" destId="{E847093E-1E4A-4DFC-92EF-D572AFE1B363}" srcOrd="1" destOrd="0" presId="urn:microsoft.com/office/officeart/2005/8/layout/orgChart1"/>
    <dgm:cxn modelId="{6E187558-E076-4684-80B5-284F6BAB0DD9}" type="presParOf" srcId="{8ED075B5-514C-470A-8CF4-41C5D1360549}" destId="{80DF610A-64D5-436A-B90B-0DCC016219ED}" srcOrd="2" destOrd="0" presId="urn:microsoft.com/office/officeart/2005/8/layout/orgChart1"/>
    <dgm:cxn modelId="{36638A16-E6FD-4B00-ABB4-85F790D285EC}" type="presParOf" srcId="{1A3C718A-22FF-477D-AE18-7137E5B54930}" destId="{3946A3A6-CB9D-417F-A56B-C960517A3F3A}" srcOrd="2" destOrd="0" presId="urn:microsoft.com/office/officeart/2005/8/layout/orgChart1"/>
    <dgm:cxn modelId="{EC8E9685-9086-49C5-AC3F-D240957C946D}" type="presParOf" srcId="{D3D5C362-960A-43C8-84DD-BCC63AA98BF1}" destId="{3E959272-B90D-40FE-84D8-19FA87CFBE41}" srcOrd="2" destOrd="0" presId="urn:microsoft.com/office/officeart/2005/8/layout/orgChart1"/>
    <dgm:cxn modelId="{76927549-E097-429D-B4B2-7217D22E40FF}" type="presParOf" srcId="{D1B63799-DB02-414C-AD14-AE5F19B84880}" destId="{78B4D1B1-75BC-4A17-8FDA-0EB5ABA440B2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D23E1BAF-F6FD-4D77-A4E1-0D2133834972}" type="doc">
      <dgm:prSet loTypeId="urn:microsoft.com/office/officeart/2005/8/layout/orgChart1" loCatId="hierarchy" qsTypeId="urn:microsoft.com/office/officeart/2005/8/quickstyle/simple3" qsCatId="simple" csTypeId="urn:microsoft.com/office/officeart/2005/8/colors/colorful1#2" csCatId="colorful" phldr="1"/>
      <dgm:spPr/>
      <dgm:t>
        <a:bodyPr/>
        <a:lstStyle/>
        <a:p>
          <a:endParaRPr lang="ru-RU"/>
        </a:p>
      </dgm:t>
    </dgm:pt>
    <dgm:pt modelId="{A6AB8B67-64EE-4BD9-9ECB-53C188E64115}">
      <dgm:prSet custT="1"/>
      <dgm:spPr/>
      <dgm:t>
        <a:bodyPr/>
        <a:lstStyle/>
        <a:p>
          <a:r>
            <a:rPr lang="ru-RU" sz="1200" b="1" dirty="0" smtClean="0"/>
            <a:t>ГЕНЕРАЛЬНАЯ ЦЕЛЬ: </a:t>
          </a:r>
          <a:br>
            <a:rPr lang="ru-RU" sz="1200" b="1" dirty="0" smtClean="0"/>
          </a:br>
          <a:r>
            <a:rPr lang="ru-RU" sz="1200" b="1" dirty="0" smtClean="0"/>
            <a:t>Стабильное улучшение качества жизни петербуржцев, создание условий для участия всех слоев населения  в развитии города и получении выгод от социально-экономического прогресса</a:t>
          </a:r>
          <a:endParaRPr lang="ru-RU" sz="1200" b="1" dirty="0"/>
        </a:p>
      </dgm:t>
    </dgm:pt>
    <dgm:pt modelId="{311ED0D2-AA0F-4B1A-86EF-2D30B3FAD13E}" type="parTrans" cxnId="{74FBCB17-87A1-49D8-B099-A0DDEFA39940}">
      <dgm:prSet/>
      <dgm:spPr/>
      <dgm:t>
        <a:bodyPr/>
        <a:lstStyle/>
        <a:p>
          <a:endParaRPr lang="ru-RU" sz="1800">
            <a:solidFill>
              <a:schemeClr val="tx1"/>
            </a:solidFill>
          </a:endParaRPr>
        </a:p>
      </dgm:t>
    </dgm:pt>
    <dgm:pt modelId="{69FEFAE3-31D8-48B5-92AE-767B2238474C}" type="sibTrans" cxnId="{74FBCB17-87A1-49D8-B099-A0DDEFA39940}">
      <dgm:prSet/>
      <dgm:spPr/>
      <dgm:t>
        <a:bodyPr/>
        <a:lstStyle/>
        <a:p>
          <a:endParaRPr lang="ru-RU" sz="1800">
            <a:solidFill>
              <a:schemeClr val="tx1"/>
            </a:solidFill>
          </a:endParaRPr>
        </a:p>
      </dgm:t>
    </dgm:pt>
    <dgm:pt modelId="{FFF7F499-4515-4BE7-A76D-EC8C5464008B}">
      <dgm:prSet custT="1"/>
      <dgm:spPr/>
      <dgm:t>
        <a:bodyPr/>
        <a:lstStyle/>
        <a:p>
          <a:r>
            <a:rPr lang="ru-RU" sz="1200" b="1" dirty="0" smtClean="0"/>
            <a:t>1.1.Развитие человеческого капитала</a:t>
          </a:r>
          <a:endParaRPr lang="ru-RU" sz="1200" b="1" dirty="0"/>
        </a:p>
      </dgm:t>
    </dgm:pt>
    <dgm:pt modelId="{FACF277A-818B-4C6A-9350-211FEFD0675A}" type="parTrans" cxnId="{C0627C7F-59AD-4BF2-9646-D09F4A6CFC3A}">
      <dgm:prSet/>
      <dgm:spPr/>
      <dgm:t>
        <a:bodyPr/>
        <a:lstStyle/>
        <a:p>
          <a:endParaRPr lang="ru-RU" sz="1800">
            <a:solidFill>
              <a:schemeClr val="tx1"/>
            </a:solidFill>
          </a:endParaRPr>
        </a:p>
      </dgm:t>
    </dgm:pt>
    <dgm:pt modelId="{6F367D8F-E4F1-457E-9E28-5DFCB9D16639}" type="sibTrans" cxnId="{C0627C7F-59AD-4BF2-9646-D09F4A6CFC3A}">
      <dgm:prSet/>
      <dgm:spPr/>
      <dgm:t>
        <a:bodyPr/>
        <a:lstStyle/>
        <a:p>
          <a:endParaRPr lang="ru-RU" sz="1800">
            <a:solidFill>
              <a:schemeClr val="tx1"/>
            </a:solidFill>
          </a:endParaRPr>
        </a:p>
      </dgm:t>
    </dgm:pt>
    <dgm:pt modelId="{948DD97D-DD1A-421C-B1FA-ABE4A4AAB29E}">
      <dgm:prSet custT="1"/>
      <dgm:spPr/>
      <dgm:t>
        <a:bodyPr/>
        <a:lstStyle/>
        <a:p>
          <a:r>
            <a:rPr lang="ru-RU" sz="1200" dirty="0" smtClean="0"/>
            <a:t>1.1.1.Укрепление здоровья населения и увеличение ожидаемой продолжительности жизни </a:t>
          </a:r>
          <a:endParaRPr lang="ru-RU" sz="1200" dirty="0"/>
        </a:p>
      </dgm:t>
    </dgm:pt>
    <dgm:pt modelId="{2964E5CE-E19F-4D2E-993F-1027BA5BDE23}" type="parTrans" cxnId="{D31AE884-E584-44EF-852C-46BDE22165CF}">
      <dgm:prSet/>
      <dgm:spPr/>
      <dgm:t>
        <a:bodyPr/>
        <a:lstStyle/>
        <a:p>
          <a:endParaRPr lang="ru-RU" sz="3200">
            <a:solidFill>
              <a:schemeClr val="tx1"/>
            </a:solidFill>
          </a:endParaRPr>
        </a:p>
      </dgm:t>
    </dgm:pt>
    <dgm:pt modelId="{A3E0EE7A-5D24-4842-BA3B-C0496D543415}" type="sibTrans" cxnId="{D31AE884-E584-44EF-852C-46BDE22165CF}">
      <dgm:prSet/>
      <dgm:spPr/>
      <dgm:t>
        <a:bodyPr/>
        <a:lstStyle/>
        <a:p>
          <a:endParaRPr lang="ru-RU" sz="1800">
            <a:solidFill>
              <a:schemeClr val="tx1"/>
            </a:solidFill>
          </a:endParaRPr>
        </a:p>
      </dgm:t>
    </dgm:pt>
    <dgm:pt modelId="{7E3CFD48-2268-43FD-903C-9327CD21891E}">
      <dgm:prSet custT="1"/>
      <dgm:spPr/>
      <dgm:t>
        <a:bodyPr/>
        <a:lstStyle/>
        <a:p>
          <a:r>
            <a:rPr lang="ru-RU" sz="1200" dirty="0" smtClean="0"/>
            <a:t>1.1.2. Повышение уровня образованности и доступности образования для всех слоев населения </a:t>
          </a:r>
          <a:endParaRPr lang="ru-RU" sz="1200" dirty="0"/>
        </a:p>
      </dgm:t>
    </dgm:pt>
    <dgm:pt modelId="{E8BFB27F-67B2-47E7-946B-C620BB3E09ED}" type="parTrans" cxnId="{DF52CE17-EB7E-4277-840A-1CD228504D7F}">
      <dgm:prSet/>
      <dgm:spPr/>
      <dgm:t>
        <a:bodyPr/>
        <a:lstStyle/>
        <a:p>
          <a:endParaRPr lang="ru-RU" sz="3200">
            <a:solidFill>
              <a:schemeClr val="tx1"/>
            </a:solidFill>
          </a:endParaRPr>
        </a:p>
      </dgm:t>
    </dgm:pt>
    <dgm:pt modelId="{BA0C4B67-95BF-4820-97C6-9D133CCFFAD5}" type="sibTrans" cxnId="{DF52CE17-EB7E-4277-840A-1CD228504D7F}">
      <dgm:prSet/>
      <dgm:spPr/>
      <dgm:t>
        <a:bodyPr/>
        <a:lstStyle/>
        <a:p>
          <a:endParaRPr lang="ru-RU" sz="1800">
            <a:solidFill>
              <a:schemeClr val="tx1"/>
            </a:solidFill>
          </a:endParaRPr>
        </a:p>
      </dgm:t>
    </dgm:pt>
    <dgm:pt modelId="{398D1826-C74F-4C0C-9BCE-1747825A34D1}">
      <dgm:prSet custT="1"/>
      <dgm:spPr/>
      <dgm:t>
        <a:bodyPr/>
        <a:lstStyle/>
        <a:p>
          <a:r>
            <a:rPr lang="ru-RU" sz="1200" dirty="0" smtClean="0"/>
            <a:t>1.1.3. Обеспечение гармоничного развития личности на основе уникального культурного и исторического наследия </a:t>
          </a:r>
          <a:br>
            <a:rPr lang="ru-RU" sz="1200" dirty="0" smtClean="0"/>
          </a:br>
          <a:r>
            <a:rPr lang="ru-RU" sz="1200" dirty="0" smtClean="0"/>
            <a:t>Санкт-Петербурга</a:t>
          </a:r>
          <a:endParaRPr lang="ru-RU" sz="1200" dirty="0"/>
        </a:p>
      </dgm:t>
    </dgm:pt>
    <dgm:pt modelId="{0523F88D-D712-427A-A76E-BB9A2F8C62B7}" type="parTrans" cxnId="{9F7767E3-137C-412A-A0F5-3249477D257A}">
      <dgm:prSet/>
      <dgm:spPr/>
      <dgm:t>
        <a:bodyPr/>
        <a:lstStyle/>
        <a:p>
          <a:endParaRPr lang="ru-RU" sz="3200">
            <a:solidFill>
              <a:schemeClr val="tx1"/>
            </a:solidFill>
          </a:endParaRPr>
        </a:p>
      </dgm:t>
    </dgm:pt>
    <dgm:pt modelId="{6DA95976-86C5-4626-A9E9-626EAB82BD31}" type="sibTrans" cxnId="{9F7767E3-137C-412A-A0F5-3249477D257A}">
      <dgm:prSet/>
      <dgm:spPr/>
      <dgm:t>
        <a:bodyPr/>
        <a:lstStyle/>
        <a:p>
          <a:endParaRPr lang="ru-RU" sz="1800">
            <a:solidFill>
              <a:schemeClr val="tx1"/>
            </a:solidFill>
          </a:endParaRPr>
        </a:p>
      </dgm:t>
    </dgm:pt>
    <dgm:pt modelId="{7F97C238-BD0C-4418-BBBE-419AD802BC7A}">
      <dgm:prSet custT="1"/>
      <dgm:spPr/>
      <dgm:t>
        <a:bodyPr/>
        <a:lstStyle/>
        <a:p>
          <a:r>
            <a:rPr lang="ru-RU" sz="1200" dirty="0" smtClean="0"/>
            <a:t>1.1.4. Повышение уровня  физической культуры населения и степени доступности услуг индустрии здорового образа жизни</a:t>
          </a:r>
          <a:endParaRPr lang="ru-RU" sz="1200" dirty="0"/>
        </a:p>
      </dgm:t>
    </dgm:pt>
    <dgm:pt modelId="{8DEE6BAA-C74B-4E46-90D5-BC8736575087}" type="parTrans" cxnId="{6FFA2FEE-2108-4BDE-9C05-064BCC04D7FB}">
      <dgm:prSet/>
      <dgm:spPr/>
      <dgm:t>
        <a:bodyPr/>
        <a:lstStyle/>
        <a:p>
          <a:endParaRPr lang="ru-RU" sz="3200">
            <a:solidFill>
              <a:schemeClr val="tx1"/>
            </a:solidFill>
          </a:endParaRPr>
        </a:p>
      </dgm:t>
    </dgm:pt>
    <dgm:pt modelId="{9641BD8F-788E-47C6-B9CA-183AEDD231EE}" type="sibTrans" cxnId="{6FFA2FEE-2108-4BDE-9C05-064BCC04D7FB}">
      <dgm:prSet/>
      <dgm:spPr/>
      <dgm:t>
        <a:bodyPr/>
        <a:lstStyle/>
        <a:p>
          <a:endParaRPr lang="ru-RU" sz="1800">
            <a:solidFill>
              <a:schemeClr val="tx1"/>
            </a:solidFill>
          </a:endParaRPr>
        </a:p>
      </dgm:t>
    </dgm:pt>
    <dgm:pt modelId="{FB3062B8-C22D-4E52-B192-E7C887EF0DBF}">
      <dgm:prSet custT="1"/>
      <dgm:spPr/>
      <dgm:t>
        <a:bodyPr/>
        <a:lstStyle/>
        <a:p>
          <a:r>
            <a:rPr lang="ru-RU" sz="1200" dirty="0" smtClean="0"/>
            <a:t>1.1.5. Повышение эффективности системы социальной поддержки и социального обслуживания населения</a:t>
          </a:r>
          <a:endParaRPr lang="ru-RU" sz="1200" dirty="0"/>
        </a:p>
      </dgm:t>
    </dgm:pt>
    <dgm:pt modelId="{C8F6ACB8-A19B-42FD-9DC5-B8C74CECFDE3}" type="parTrans" cxnId="{4B3A9F26-B564-4D3D-B8D2-0D12BC912569}">
      <dgm:prSet/>
      <dgm:spPr/>
      <dgm:t>
        <a:bodyPr/>
        <a:lstStyle/>
        <a:p>
          <a:endParaRPr lang="ru-RU" sz="3200">
            <a:solidFill>
              <a:schemeClr val="tx1"/>
            </a:solidFill>
          </a:endParaRPr>
        </a:p>
      </dgm:t>
    </dgm:pt>
    <dgm:pt modelId="{E5297157-4D45-4BAC-B84D-8EED1AC51E15}" type="sibTrans" cxnId="{4B3A9F26-B564-4D3D-B8D2-0D12BC912569}">
      <dgm:prSet/>
      <dgm:spPr/>
      <dgm:t>
        <a:bodyPr/>
        <a:lstStyle/>
        <a:p>
          <a:endParaRPr lang="ru-RU" sz="1800">
            <a:solidFill>
              <a:schemeClr val="tx1"/>
            </a:solidFill>
          </a:endParaRPr>
        </a:p>
      </dgm:t>
    </dgm:pt>
    <dgm:pt modelId="{8EBCDBD6-2689-4B3F-B30E-623DE8805ED1}">
      <dgm:prSet custT="1"/>
      <dgm:spPr/>
      <dgm:t>
        <a:bodyPr/>
        <a:lstStyle/>
        <a:p>
          <a:r>
            <a:rPr lang="ru-RU" sz="1200" b="1" dirty="0" smtClean="0"/>
            <a:t>1.2. Повышение качества городской среды</a:t>
          </a:r>
          <a:endParaRPr lang="ru-RU" sz="1200" b="1" dirty="0"/>
        </a:p>
      </dgm:t>
    </dgm:pt>
    <dgm:pt modelId="{21533A7C-C5BF-456D-9D32-9545C25B353A}" type="parTrans" cxnId="{79EB65F0-0E3C-4359-AB17-08F120A2A01B}">
      <dgm:prSet/>
      <dgm:spPr/>
      <dgm:t>
        <a:bodyPr/>
        <a:lstStyle/>
        <a:p>
          <a:endParaRPr lang="ru-RU" sz="1800">
            <a:solidFill>
              <a:schemeClr val="tx1"/>
            </a:solidFill>
          </a:endParaRPr>
        </a:p>
      </dgm:t>
    </dgm:pt>
    <dgm:pt modelId="{240EBE63-2E9B-4221-9E96-3AA37F7A6D53}" type="sibTrans" cxnId="{79EB65F0-0E3C-4359-AB17-08F120A2A01B}">
      <dgm:prSet/>
      <dgm:spPr/>
      <dgm:t>
        <a:bodyPr/>
        <a:lstStyle/>
        <a:p>
          <a:endParaRPr lang="ru-RU" sz="1800">
            <a:solidFill>
              <a:schemeClr val="tx1"/>
            </a:solidFill>
          </a:endParaRPr>
        </a:p>
      </dgm:t>
    </dgm:pt>
    <dgm:pt modelId="{D2751BE7-B8B8-48F8-BDE7-884858CD061F}">
      <dgm:prSet custT="1"/>
      <dgm:spPr/>
      <dgm:t>
        <a:bodyPr/>
        <a:lstStyle/>
        <a:p>
          <a:r>
            <a:rPr lang="ru-RU" sz="1200" dirty="0" smtClean="0"/>
            <a:t>1.2.1. Обеспечение экологического благополучия и благоустройство городских территорий</a:t>
          </a:r>
          <a:endParaRPr lang="ru-RU" sz="1200" dirty="0"/>
        </a:p>
      </dgm:t>
    </dgm:pt>
    <dgm:pt modelId="{4789A0BA-6CD0-44FE-8738-F91ACEE799A2}" type="parTrans" cxnId="{CDB41327-28D1-49E2-AE6F-3C3735524EA7}">
      <dgm:prSet/>
      <dgm:spPr/>
      <dgm:t>
        <a:bodyPr/>
        <a:lstStyle/>
        <a:p>
          <a:endParaRPr lang="ru-RU" sz="3200">
            <a:solidFill>
              <a:schemeClr val="tx1"/>
            </a:solidFill>
          </a:endParaRPr>
        </a:p>
      </dgm:t>
    </dgm:pt>
    <dgm:pt modelId="{2004DEB0-7C16-4B8A-BD87-EB0B1AC7F0CA}" type="sibTrans" cxnId="{CDB41327-28D1-49E2-AE6F-3C3735524EA7}">
      <dgm:prSet/>
      <dgm:spPr/>
      <dgm:t>
        <a:bodyPr/>
        <a:lstStyle/>
        <a:p>
          <a:endParaRPr lang="ru-RU" sz="1800">
            <a:solidFill>
              <a:schemeClr val="tx1"/>
            </a:solidFill>
          </a:endParaRPr>
        </a:p>
      </dgm:t>
    </dgm:pt>
    <dgm:pt modelId="{AE6832CE-D474-42B8-A4DB-305F27F9D21B}">
      <dgm:prSet custT="1"/>
      <dgm:spPr/>
      <dgm:t>
        <a:bodyPr/>
        <a:lstStyle/>
        <a:p>
          <a:r>
            <a:rPr lang="ru-RU" sz="1200" dirty="0" smtClean="0"/>
            <a:t>1.2.2. Обеспечение для всех категорий населения и гостей города возможности свободного, безопасного и надежного передвижения с использованием транспортных средств или пешком</a:t>
          </a:r>
          <a:endParaRPr lang="ru-RU" sz="1200" dirty="0"/>
        </a:p>
      </dgm:t>
    </dgm:pt>
    <dgm:pt modelId="{4F755B74-7D54-44DE-A998-6540757D09C0}" type="parTrans" cxnId="{5EDE3512-9DF0-4027-AC89-2B4C7B260B49}">
      <dgm:prSet/>
      <dgm:spPr/>
      <dgm:t>
        <a:bodyPr/>
        <a:lstStyle/>
        <a:p>
          <a:endParaRPr lang="ru-RU" sz="3200">
            <a:solidFill>
              <a:schemeClr val="tx1"/>
            </a:solidFill>
          </a:endParaRPr>
        </a:p>
      </dgm:t>
    </dgm:pt>
    <dgm:pt modelId="{56733365-A071-48BB-A13F-B3E6E3127768}" type="sibTrans" cxnId="{5EDE3512-9DF0-4027-AC89-2B4C7B260B49}">
      <dgm:prSet/>
      <dgm:spPr/>
      <dgm:t>
        <a:bodyPr/>
        <a:lstStyle/>
        <a:p>
          <a:endParaRPr lang="ru-RU" sz="1800">
            <a:solidFill>
              <a:schemeClr val="tx1"/>
            </a:solidFill>
          </a:endParaRPr>
        </a:p>
      </dgm:t>
    </dgm:pt>
    <dgm:pt modelId="{BB032065-B095-4D99-8DBA-2FC697A2BF4B}">
      <dgm:prSet custT="1"/>
      <dgm:spPr/>
      <dgm:t>
        <a:bodyPr/>
        <a:lstStyle/>
        <a:p>
          <a:r>
            <a:rPr lang="ru-RU" sz="1200" dirty="0" smtClean="0"/>
            <a:t>1.2.3. Модернизация и комплексное развитие систем коммунальной инфраструктуры и энергетики</a:t>
          </a:r>
          <a:endParaRPr lang="ru-RU" sz="1200" dirty="0"/>
        </a:p>
      </dgm:t>
    </dgm:pt>
    <dgm:pt modelId="{FF4C9C3D-B95C-44CD-A2FF-D55628A6A396}" type="parTrans" cxnId="{843D8629-9025-4A55-A0D5-E34C4FDF7203}">
      <dgm:prSet/>
      <dgm:spPr/>
      <dgm:t>
        <a:bodyPr/>
        <a:lstStyle/>
        <a:p>
          <a:endParaRPr lang="ru-RU" sz="3200">
            <a:solidFill>
              <a:schemeClr val="tx1"/>
            </a:solidFill>
          </a:endParaRPr>
        </a:p>
      </dgm:t>
    </dgm:pt>
    <dgm:pt modelId="{D7A3C6C9-A0F5-49E8-8E79-59ACAF49EEDD}" type="sibTrans" cxnId="{843D8629-9025-4A55-A0D5-E34C4FDF7203}">
      <dgm:prSet/>
      <dgm:spPr/>
      <dgm:t>
        <a:bodyPr/>
        <a:lstStyle/>
        <a:p>
          <a:endParaRPr lang="ru-RU" sz="1800">
            <a:solidFill>
              <a:schemeClr val="tx1"/>
            </a:solidFill>
          </a:endParaRPr>
        </a:p>
      </dgm:t>
    </dgm:pt>
    <dgm:pt modelId="{1CDE1128-22CA-45A1-81F3-C3AB61D42D8D}">
      <dgm:prSet custT="1"/>
      <dgm:spPr/>
      <dgm:t>
        <a:bodyPr/>
        <a:lstStyle/>
        <a:p>
          <a:r>
            <a:rPr lang="ru-RU" sz="1200" dirty="0" smtClean="0"/>
            <a:t>1.2.4. Повышение доступности жилья и качества жилищного обеспечения населения, повышение качества и надежности предоставления услуг ЖКХ населению</a:t>
          </a:r>
          <a:endParaRPr lang="ru-RU" sz="1200" dirty="0"/>
        </a:p>
      </dgm:t>
    </dgm:pt>
    <dgm:pt modelId="{6E7C67D7-467C-45AC-8680-B45CB182A749}" type="parTrans" cxnId="{2BE65399-E9E6-418F-9485-2E34A2FD48C6}">
      <dgm:prSet/>
      <dgm:spPr/>
      <dgm:t>
        <a:bodyPr/>
        <a:lstStyle/>
        <a:p>
          <a:endParaRPr lang="ru-RU" sz="3200">
            <a:solidFill>
              <a:schemeClr val="tx1"/>
            </a:solidFill>
          </a:endParaRPr>
        </a:p>
      </dgm:t>
    </dgm:pt>
    <dgm:pt modelId="{891C0790-2403-4F93-97C0-92FE82961DA3}" type="sibTrans" cxnId="{2BE65399-E9E6-418F-9485-2E34A2FD48C6}">
      <dgm:prSet/>
      <dgm:spPr/>
      <dgm:t>
        <a:bodyPr/>
        <a:lstStyle/>
        <a:p>
          <a:endParaRPr lang="ru-RU" sz="1800">
            <a:solidFill>
              <a:schemeClr val="tx1"/>
            </a:solidFill>
          </a:endParaRPr>
        </a:p>
      </dgm:t>
    </dgm:pt>
    <dgm:pt modelId="{071AC3CF-B1D0-4A3D-B568-ABCE5E0B4C11}">
      <dgm:prSet custT="1"/>
      <dgm:spPr/>
      <dgm:t>
        <a:bodyPr/>
        <a:lstStyle/>
        <a:p>
          <a:r>
            <a:rPr lang="ru-RU" sz="1200" dirty="0" smtClean="0"/>
            <a:t>1.2.5. Сбалансированное пространственно-территориальное развитие за счет обеспечения комплексного социально-экономического развития территорий</a:t>
          </a:r>
          <a:endParaRPr lang="ru-RU" sz="1200" dirty="0"/>
        </a:p>
      </dgm:t>
    </dgm:pt>
    <dgm:pt modelId="{0058863F-29B8-4BA9-833C-9860C55AF571}" type="parTrans" cxnId="{F5A33434-A11A-415B-B476-66BD17208E90}">
      <dgm:prSet/>
      <dgm:spPr/>
      <dgm:t>
        <a:bodyPr/>
        <a:lstStyle/>
        <a:p>
          <a:endParaRPr lang="ru-RU" sz="3200">
            <a:solidFill>
              <a:schemeClr val="tx1"/>
            </a:solidFill>
          </a:endParaRPr>
        </a:p>
      </dgm:t>
    </dgm:pt>
    <dgm:pt modelId="{F6298296-9F4D-4AE9-B76F-A9481F1A9F4F}" type="sibTrans" cxnId="{F5A33434-A11A-415B-B476-66BD17208E90}">
      <dgm:prSet/>
      <dgm:spPr/>
      <dgm:t>
        <a:bodyPr/>
        <a:lstStyle/>
        <a:p>
          <a:endParaRPr lang="ru-RU" sz="1800">
            <a:solidFill>
              <a:schemeClr val="tx1"/>
            </a:solidFill>
          </a:endParaRPr>
        </a:p>
      </dgm:t>
    </dgm:pt>
    <dgm:pt modelId="{0D83E7C8-6C19-4446-B41E-129B53044825}" type="pres">
      <dgm:prSet presAssocID="{D23E1BAF-F6FD-4D77-A4E1-0D213383497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D1B63799-DB02-414C-AD14-AE5F19B84880}" type="pres">
      <dgm:prSet presAssocID="{A6AB8B67-64EE-4BD9-9ECB-53C188E64115}" presName="hierRoot1" presStyleCnt="0">
        <dgm:presLayoutVars>
          <dgm:hierBranch val="init"/>
        </dgm:presLayoutVars>
      </dgm:prSet>
      <dgm:spPr/>
      <dgm:t>
        <a:bodyPr/>
        <a:lstStyle/>
        <a:p>
          <a:endParaRPr lang="ru-RU"/>
        </a:p>
      </dgm:t>
    </dgm:pt>
    <dgm:pt modelId="{41B37D19-8DB5-416A-8D52-90B59AFF99BA}" type="pres">
      <dgm:prSet presAssocID="{A6AB8B67-64EE-4BD9-9ECB-53C188E64115}" presName="rootComposite1" presStyleCnt="0"/>
      <dgm:spPr/>
      <dgm:t>
        <a:bodyPr/>
        <a:lstStyle/>
        <a:p>
          <a:endParaRPr lang="ru-RU"/>
        </a:p>
      </dgm:t>
    </dgm:pt>
    <dgm:pt modelId="{47F67584-2EAA-404A-B528-1DBCF7B1F2C5}" type="pres">
      <dgm:prSet presAssocID="{A6AB8B67-64EE-4BD9-9ECB-53C188E64115}" presName="rootText1" presStyleLbl="node0" presStyleIdx="0" presStyleCnt="1" custScaleX="675659" custScaleY="110105" custLinFactNeighborX="35289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E2587550-83C3-49EB-B3C3-4236CDB027CF}" type="pres">
      <dgm:prSet presAssocID="{A6AB8B67-64EE-4BD9-9ECB-53C188E64115}" presName="rootConnector1" presStyleLbl="node1" presStyleIdx="0" presStyleCnt="0"/>
      <dgm:spPr/>
      <dgm:t>
        <a:bodyPr/>
        <a:lstStyle/>
        <a:p>
          <a:endParaRPr lang="ru-RU"/>
        </a:p>
      </dgm:t>
    </dgm:pt>
    <dgm:pt modelId="{3F04BAD5-D7FF-4279-9A7D-6F6DC4B9E1BB}" type="pres">
      <dgm:prSet presAssocID="{A6AB8B67-64EE-4BD9-9ECB-53C188E64115}" presName="hierChild2" presStyleCnt="0"/>
      <dgm:spPr/>
      <dgm:t>
        <a:bodyPr/>
        <a:lstStyle/>
        <a:p>
          <a:endParaRPr lang="ru-RU"/>
        </a:p>
      </dgm:t>
    </dgm:pt>
    <dgm:pt modelId="{708906F5-79A5-4BB6-8548-552E1E0484C6}" type="pres">
      <dgm:prSet presAssocID="{FACF277A-818B-4C6A-9350-211FEFD0675A}" presName="Name37" presStyleLbl="parChTrans1D2" presStyleIdx="0" presStyleCnt="2"/>
      <dgm:spPr/>
      <dgm:t>
        <a:bodyPr/>
        <a:lstStyle/>
        <a:p>
          <a:endParaRPr lang="ru-RU"/>
        </a:p>
      </dgm:t>
    </dgm:pt>
    <dgm:pt modelId="{6F236679-21DE-49FD-B7AB-551D35862B0D}" type="pres">
      <dgm:prSet presAssocID="{FFF7F499-4515-4BE7-A76D-EC8C5464008B}" presName="hierRoot2" presStyleCnt="0">
        <dgm:presLayoutVars>
          <dgm:hierBranch val="init"/>
        </dgm:presLayoutVars>
      </dgm:prSet>
      <dgm:spPr/>
      <dgm:t>
        <a:bodyPr/>
        <a:lstStyle/>
        <a:p>
          <a:endParaRPr lang="ru-RU"/>
        </a:p>
      </dgm:t>
    </dgm:pt>
    <dgm:pt modelId="{0F349BA6-F080-40DC-86A5-6514208B9A2B}" type="pres">
      <dgm:prSet presAssocID="{FFF7F499-4515-4BE7-A76D-EC8C5464008B}" presName="rootComposite" presStyleCnt="0"/>
      <dgm:spPr/>
      <dgm:t>
        <a:bodyPr/>
        <a:lstStyle/>
        <a:p>
          <a:endParaRPr lang="ru-RU"/>
        </a:p>
      </dgm:t>
    </dgm:pt>
    <dgm:pt modelId="{BDDF1F0D-D419-4592-92B3-71DF648506E8}" type="pres">
      <dgm:prSet presAssocID="{FFF7F499-4515-4BE7-A76D-EC8C5464008B}" presName="rootText" presStyleLbl="node2" presStyleIdx="0" presStyleCnt="2" custScaleX="287967" custScaleY="78970" custLinFactNeighborX="-59442" custLinFactNeighborY="2588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856EDE5F-AA30-461A-BC1B-60089912514C}" type="pres">
      <dgm:prSet presAssocID="{FFF7F499-4515-4BE7-A76D-EC8C5464008B}" presName="rootConnector" presStyleLbl="node2" presStyleIdx="0" presStyleCnt="2"/>
      <dgm:spPr/>
      <dgm:t>
        <a:bodyPr/>
        <a:lstStyle/>
        <a:p>
          <a:endParaRPr lang="ru-RU"/>
        </a:p>
      </dgm:t>
    </dgm:pt>
    <dgm:pt modelId="{75D4D1A0-2FC8-4961-AED2-F02F6B1117B6}" type="pres">
      <dgm:prSet presAssocID="{FFF7F499-4515-4BE7-A76D-EC8C5464008B}" presName="hierChild4" presStyleCnt="0"/>
      <dgm:spPr/>
      <dgm:t>
        <a:bodyPr/>
        <a:lstStyle/>
        <a:p>
          <a:endParaRPr lang="ru-RU"/>
        </a:p>
      </dgm:t>
    </dgm:pt>
    <dgm:pt modelId="{55F734FF-242D-4502-8A1F-A9CD603723C6}" type="pres">
      <dgm:prSet presAssocID="{2964E5CE-E19F-4D2E-993F-1027BA5BDE23}" presName="Name37" presStyleLbl="parChTrans1D3" presStyleIdx="0" presStyleCnt="10" custSzX="398549"/>
      <dgm:spPr/>
      <dgm:t>
        <a:bodyPr/>
        <a:lstStyle/>
        <a:p>
          <a:endParaRPr lang="ru-RU"/>
        </a:p>
      </dgm:t>
    </dgm:pt>
    <dgm:pt modelId="{A2AB6E01-E4C0-437F-B292-0314910C490B}" type="pres">
      <dgm:prSet presAssocID="{948DD97D-DD1A-421C-B1FA-ABE4A4AAB29E}" presName="hierRoot2" presStyleCnt="0">
        <dgm:presLayoutVars>
          <dgm:hierBranch val="init"/>
        </dgm:presLayoutVars>
      </dgm:prSet>
      <dgm:spPr/>
      <dgm:t>
        <a:bodyPr/>
        <a:lstStyle/>
        <a:p>
          <a:endParaRPr lang="ru-RU"/>
        </a:p>
      </dgm:t>
    </dgm:pt>
    <dgm:pt modelId="{2C042E08-3D47-4428-9147-2F8B5E376B87}" type="pres">
      <dgm:prSet presAssocID="{948DD97D-DD1A-421C-B1FA-ABE4A4AAB29E}" presName="rootComposite" presStyleCnt="0"/>
      <dgm:spPr/>
      <dgm:t>
        <a:bodyPr/>
        <a:lstStyle/>
        <a:p>
          <a:endParaRPr lang="ru-RU"/>
        </a:p>
      </dgm:t>
    </dgm:pt>
    <dgm:pt modelId="{363FA991-3A45-4DCF-AEB0-8171A0CC0B01}" type="pres">
      <dgm:prSet presAssocID="{948DD97D-DD1A-421C-B1FA-ABE4A4AAB29E}" presName="rootText" presStyleLbl="node3" presStyleIdx="0" presStyleCnt="10" custScaleX="283422" custScaleY="111982" custLinFactNeighborX="-78473" custLinFactNeighborY="3106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BCBD864D-0A46-4009-8338-46580BCE33F1}" type="pres">
      <dgm:prSet presAssocID="{948DD97D-DD1A-421C-B1FA-ABE4A4AAB29E}" presName="rootConnector" presStyleLbl="node3" presStyleIdx="0" presStyleCnt="10"/>
      <dgm:spPr/>
      <dgm:t>
        <a:bodyPr/>
        <a:lstStyle/>
        <a:p>
          <a:endParaRPr lang="ru-RU"/>
        </a:p>
      </dgm:t>
    </dgm:pt>
    <dgm:pt modelId="{7152E945-DA0A-47F7-82FC-C67B1F73F483}" type="pres">
      <dgm:prSet presAssocID="{948DD97D-DD1A-421C-B1FA-ABE4A4AAB29E}" presName="hierChild4" presStyleCnt="0"/>
      <dgm:spPr/>
      <dgm:t>
        <a:bodyPr/>
        <a:lstStyle/>
        <a:p>
          <a:endParaRPr lang="ru-RU"/>
        </a:p>
      </dgm:t>
    </dgm:pt>
    <dgm:pt modelId="{F5671E0C-E249-435C-AC97-2B69B3E3918B}" type="pres">
      <dgm:prSet presAssocID="{948DD97D-DD1A-421C-B1FA-ABE4A4AAB29E}" presName="hierChild5" presStyleCnt="0"/>
      <dgm:spPr/>
      <dgm:t>
        <a:bodyPr/>
        <a:lstStyle/>
        <a:p>
          <a:endParaRPr lang="ru-RU"/>
        </a:p>
      </dgm:t>
    </dgm:pt>
    <dgm:pt modelId="{DEEF8151-EA53-4297-B06E-8B03AFD41512}" type="pres">
      <dgm:prSet presAssocID="{E8BFB27F-67B2-47E7-946B-C620BB3E09ED}" presName="Name37" presStyleLbl="parChTrans1D3" presStyleIdx="1" presStyleCnt="10" custSzX="397560"/>
      <dgm:spPr/>
      <dgm:t>
        <a:bodyPr/>
        <a:lstStyle/>
        <a:p>
          <a:endParaRPr lang="ru-RU"/>
        </a:p>
      </dgm:t>
    </dgm:pt>
    <dgm:pt modelId="{D1DA73FE-1F02-4923-ADDF-521A83499B93}" type="pres">
      <dgm:prSet presAssocID="{7E3CFD48-2268-43FD-903C-9327CD21891E}" presName="hierRoot2" presStyleCnt="0">
        <dgm:presLayoutVars>
          <dgm:hierBranch val="init"/>
        </dgm:presLayoutVars>
      </dgm:prSet>
      <dgm:spPr/>
      <dgm:t>
        <a:bodyPr/>
        <a:lstStyle/>
        <a:p>
          <a:endParaRPr lang="ru-RU"/>
        </a:p>
      </dgm:t>
    </dgm:pt>
    <dgm:pt modelId="{09FB090C-82F8-4D69-8F1F-816AA2F886A5}" type="pres">
      <dgm:prSet presAssocID="{7E3CFD48-2268-43FD-903C-9327CD21891E}" presName="rootComposite" presStyleCnt="0"/>
      <dgm:spPr/>
      <dgm:t>
        <a:bodyPr/>
        <a:lstStyle/>
        <a:p>
          <a:endParaRPr lang="ru-RU"/>
        </a:p>
      </dgm:t>
    </dgm:pt>
    <dgm:pt modelId="{7C7DBB6C-B662-46A9-82D3-D62ECE7F2AF3}" type="pres">
      <dgm:prSet presAssocID="{7E3CFD48-2268-43FD-903C-9327CD21891E}" presName="rootText" presStyleLbl="node3" presStyleIdx="1" presStyleCnt="10" custScaleX="284355" custScaleY="111982" custLinFactNeighborX="-78530" custLinFactNeighborY="1699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2C081E10-A649-4006-8672-BAE93FA34C6E}" type="pres">
      <dgm:prSet presAssocID="{7E3CFD48-2268-43FD-903C-9327CD21891E}" presName="rootConnector" presStyleLbl="node3" presStyleIdx="1" presStyleCnt="10"/>
      <dgm:spPr/>
      <dgm:t>
        <a:bodyPr/>
        <a:lstStyle/>
        <a:p>
          <a:endParaRPr lang="ru-RU"/>
        </a:p>
      </dgm:t>
    </dgm:pt>
    <dgm:pt modelId="{47DA6234-CCA6-4438-9591-42EC54981B0A}" type="pres">
      <dgm:prSet presAssocID="{7E3CFD48-2268-43FD-903C-9327CD21891E}" presName="hierChild4" presStyleCnt="0"/>
      <dgm:spPr/>
      <dgm:t>
        <a:bodyPr/>
        <a:lstStyle/>
        <a:p>
          <a:endParaRPr lang="ru-RU"/>
        </a:p>
      </dgm:t>
    </dgm:pt>
    <dgm:pt modelId="{2585AA08-8298-4500-9159-466412369A17}" type="pres">
      <dgm:prSet presAssocID="{7E3CFD48-2268-43FD-903C-9327CD21891E}" presName="hierChild5" presStyleCnt="0"/>
      <dgm:spPr/>
      <dgm:t>
        <a:bodyPr/>
        <a:lstStyle/>
        <a:p>
          <a:endParaRPr lang="ru-RU"/>
        </a:p>
      </dgm:t>
    </dgm:pt>
    <dgm:pt modelId="{28A67F63-5971-415D-AE02-261802BF0219}" type="pres">
      <dgm:prSet presAssocID="{0523F88D-D712-427A-A76E-BB9A2F8C62B7}" presName="Name37" presStyleLbl="parChTrans1D3" presStyleIdx="2" presStyleCnt="10" custSzX="398549"/>
      <dgm:spPr/>
      <dgm:t>
        <a:bodyPr/>
        <a:lstStyle/>
        <a:p>
          <a:endParaRPr lang="ru-RU"/>
        </a:p>
      </dgm:t>
    </dgm:pt>
    <dgm:pt modelId="{D8104C35-E19A-4E28-8763-3537EECA9A72}" type="pres">
      <dgm:prSet presAssocID="{398D1826-C74F-4C0C-9BCE-1747825A34D1}" presName="hierRoot2" presStyleCnt="0">
        <dgm:presLayoutVars>
          <dgm:hierBranch val="init"/>
        </dgm:presLayoutVars>
      </dgm:prSet>
      <dgm:spPr/>
      <dgm:t>
        <a:bodyPr/>
        <a:lstStyle/>
        <a:p>
          <a:endParaRPr lang="ru-RU"/>
        </a:p>
      </dgm:t>
    </dgm:pt>
    <dgm:pt modelId="{EB459464-6D69-4E35-8D3B-46BF0EC0DE13}" type="pres">
      <dgm:prSet presAssocID="{398D1826-C74F-4C0C-9BCE-1747825A34D1}" presName="rootComposite" presStyleCnt="0"/>
      <dgm:spPr/>
      <dgm:t>
        <a:bodyPr/>
        <a:lstStyle/>
        <a:p>
          <a:endParaRPr lang="ru-RU"/>
        </a:p>
      </dgm:t>
    </dgm:pt>
    <dgm:pt modelId="{F7DE7C58-9C0A-4D20-8D05-40FD819457D9}" type="pres">
      <dgm:prSet presAssocID="{398D1826-C74F-4C0C-9BCE-1747825A34D1}" presName="rootText" presStyleLbl="node3" presStyleIdx="2" presStyleCnt="10" custScaleX="285231" custScaleY="159914" custLinFactNeighborX="-78473" custLinFactNeighborY="655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FCB190D-E932-44C0-B3C3-BB38C1435821}" type="pres">
      <dgm:prSet presAssocID="{398D1826-C74F-4C0C-9BCE-1747825A34D1}" presName="rootConnector" presStyleLbl="node3" presStyleIdx="2" presStyleCnt="10"/>
      <dgm:spPr/>
      <dgm:t>
        <a:bodyPr/>
        <a:lstStyle/>
        <a:p>
          <a:endParaRPr lang="ru-RU"/>
        </a:p>
      </dgm:t>
    </dgm:pt>
    <dgm:pt modelId="{090F73B7-0175-41D7-BD44-38A79D65B72B}" type="pres">
      <dgm:prSet presAssocID="{398D1826-C74F-4C0C-9BCE-1747825A34D1}" presName="hierChild4" presStyleCnt="0"/>
      <dgm:spPr/>
      <dgm:t>
        <a:bodyPr/>
        <a:lstStyle/>
        <a:p>
          <a:endParaRPr lang="ru-RU"/>
        </a:p>
      </dgm:t>
    </dgm:pt>
    <dgm:pt modelId="{57DA2F8C-122E-448C-ABB5-C7D7887D8533}" type="pres">
      <dgm:prSet presAssocID="{398D1826-C74F-4C0C-9BCE-1747825A34D1}" presName="hierChild5" presStyleCnt="0"/>
      <dgm:spPr/>
      <dgm:t>
        <a:bodyPr/>
        <a:lstStyle/>
        <a:p>
          <a:endParaRPr lang="ru-RU"/>
        </a:p>
      </dgm:t>
    </dgm:pt>
    <dgm:pt modelId="{1B36AF4E-39D9-4EA4-80E9-4177B2DC4697}" type="pres">
      <dgm:prSet presAssocID="{8DEE6BAA-C74B-4E46-90D5-BC8736575087}" presName="Name37" presStyleLbl="parChTrans1D3" presStyleIdx="3" presStyleCnt="10" custSzX="397560"/>
      <dgm:spPr/>
      <dgm:t>
        <a:bodyPr/>
        <a:lstStyle/>
        <a:p>
          <a:endParaRPr lang="ru-RU"/>
        </a:p>
      </dgm:t>
    </dgm:pt>
    <dgm:pt modelId="{72095450-0A5F-4AF6-B179-7355234B7FEC}" type="pres">
      <dgm:prSet presAssocID="{7F97C238-BD0C-4418-BBBE-419AD802BC7A}" presName="hierRoot2" presStyleCnt="0">
        <dgm:presLayoutVars>
          <dgm:hierBranch val="init"/>
        </dgm:presLayoutVars>
      </dgm:prSet>
      <dgm:spPr/>
      <dgm:t>
        <a:bodyPr/>
        <a:lstStyle/>
        <a:p>
          <a:endParaRPr lang="ru-RU"/>
        </a:p>
      </dgm:t>
    </dgm:pt>
    <dgm:pt modelId="{44E425A1-093C-4322-B889-80A2814D2497}" type="pres">
      <dgm:prSet presAssocID="{7F97C238-BD0C-4418-BBBE-419AD802BC7A}" presName="rootComposite" presStyleCnt="0"/>
      <dgm:spPr/>
      <dgm:t>
        <a:bodyPr/>
        <a:lstStyle/>
        <a:p>
          <a:endParaRPr lang="ru-RU"/>
        </a:p>
      </dgm:t>
    </dgm:pt>
    <dgm:pt modelId="{4D8D3405-6FEB-4A83-9DAD-1CAA43B8FBC7}" type="pres">
      <dgm:prSet presAssocID="{7F97C238-BD0C-4418-BBBE-419AD802BC7A}" presName="rootText" presStyleLbl="node3" presStyleIdx="3" presStyleCnt="10" custScaleX="287622" custScaleY="146828" custLinFactNeighborX="-78530" custLinFactNeighborY="37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8714F468-3E38-42B4-AD5E-305F9B954100}" type="pres">
      <dgm:prSet presAssocID="{7F97C238-BD0C-4418-BBBE-419AD802BC7A}" presName="rootConnector" presStyleLbl="node3" presStyleIdx="3" presStyleCnt="10"/>
      <dgm:spPr/>
      <dgm:t>
        <a:bodyPr/>
        <a:lstStyle/>
        <a:p>
          <a:endParaRPr lang="ru-RU"/>
        </a:p>
      </dgm:t>
    </dgm:pt>
    <dgm:pt modelId="{4548F814-3740-4DBB-AE69-6AFF17070EE5}" type="pres">
      <dgm:prSet presAssocID="{7F97C238-BD0C-4418-BBBE-419AD802BC7A}" presName="hierChild4" presStyleCnt="0"/>
      <dgm:spPr/>
      <dgm:t>
        <a:bodyPr/>
        <a:lstStyle/>
        <a:p>
          <a:endParaRPr lang="ru-RU"/>
        </a:p>
      </dgm:t>
    </dgm:pt>
    <dgm:pt modelId="{A8EABD30-21A9-485A-84E4-7407966F2330}" type="pres">
      <dgm:prSet presAssocID="{7F97C238-BD0C-4418-BBBE-419AD802BC7A}" presName="hierChild5" presStyleCnt="0"/>
      <dgm:spPr/>
      <dgm:t>
        <a:bodyPr/>
        <a:lstStyle/>
        <a:p>
          <a:endParaRPr lang="ru-RU"/>
        </a:p>
      </dgm:t>
    </dgm:pt>
    <dgm:pt modelId="{C939209B-8263-4E1F-A52E-60C017EA5717}" type="pres">
      <dgm:prSet presAssocID="{C8F6ACB8-A19B-42FD-9DC5-B8C74CECFDE3}" presName="Name37" presStyleLbl="parChTrans1D3" presStyleIdx="4" presStyleCnt="10" custSzX="398549"/>
      <dgm:spPr/>
      <dgm:t>
        <a:bodyPr/>
        <a:lstStyle/>
        <a:p>
          <a:endParaRPr lang="ru-RU"/>
        </a:p>
      </dgm:t>
    </dgm:pt>
    <dgm:pt modelId="{E1E7019E-D838-4BE7-A58B-C2815B3E6CEF}" type="pres">
      <dgm:prSet presAssocID="{FB3062B8-C22D-4E52-B192-E7C887EF0DBF}" presName="hierRoot2" presStyleCnt="0">
        <dgm:presLayoutVars>
          <dgm:hierBranch val="init"/>
        </dgm:presLayoutVars>
      </dgm:prSet>
      <dgm:spPr/>
      <dgm:t>
        <a:bodyPr/>
        <a:lstStyle/>
        <a:p>
          <a:endParaRPr lang="ru-RU"/>
        </a:p>
      </dgm:t>
    </dgm:pt>
    <dgm:pt modelId="{9B4F505A-084A-4156-AFA8-E7AF15A37C35}" type="pres">
      <dgm:prSet presAssocID="{FB3062B8-C22D-4E52-B192-E7C887EF0DBF}" presName="rootComposite" presStyleCnt="0"/>
      <dgm:spPr/>
      <dgm:t>
        <a:bodyPr/>
        <a:lstStyle/>
        <a:p>
          <a:endParaRPr lang="ru-RU"/>
        </a:p>
      </dgm:t>
    </dgm:pt>
    <dgm:pt modelId="{F27CCAF3-91AD-4C92-8405-F94E26C79543}" type="pres">
      <dgm:prSet presAssocID="{FB3062B8-C22D-4E52-B192-E7C887EF0DBF}" presName="rootText" presStyleLbl="node3" presStyleIdx="4" presStyleCnt="10" custScaleX="289315" custScaleY="111982" custLinFactNeighborX="-78473" custLinFactNeighborY="-5768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85B3E9F2-2026-4975-B0D0-0B2CC1493C01}" type="pres">
      <dgm:prSet presAssocID="{FB3062B8-C22D-4E52-B192-E7C887EF0DBF}" presName="rootConnector" presStyleLbl="node3" presStyleIdx="4" presStyleCnt="10"/>
      <dgm:spPr/>
      <dgm:t>
        <a:bodyPr/>
        <a:lstStyle/>
        <a:p>
          <a:endParaRPr lang="ru-RU"/>
        </a:p>
      </dgm:t>
    </dgm:pt>
    <dgm:pt modelId="{7769D905-1A01-4BFE-86D0-F8EAA9ADA5DB}" type="pres">
      <dgm:prSet presAssocID="{FB3062B8-C22D-4E52-B192-E7C887EF0DBF}" presName="hierChild4" presStyleCnt="0"/>
      <dgm:spPr/>
      <dgm:t>
        <a:bodyPr/>
        <a:lstStyle/>
        <a:p>
          <a:endParaRPr lang="ru-RU"/>
        </a:p>
      </dgm:t>
    </dgm:pt>
    <dgm:pt modelId="{29AEE37A-C7AF-4418-B947-1DAF4A2B2593}" type="pres">
      <dgm:prSet presAssocID="{FB3062B8-C22D-4E52-B192-E7C887EF0DBF}" presName="hierChild5" presStyleCnt="0"/>
      <dgm:spPr/>
      <dgm:t>
        <a:bodyPr/>
        <a:lstStyle/>
        <a:p>
          <a:endParaRPr lang="ru-RU"/>
        </a:p>
      </dgm:t>
    </dgm:pt>
    <dgm:pt modelId="{3F0457A9-9465-4AC0-B3ED-C7FB5488F356}" type="pres">
      <dgm:prSet presAssocID="{FFF7F499-4515-4BE7-A76D-EC8C5464008B}" presName="hierChild5" presStyleCnt="0"/>
      <dgm:spPr/>
      <dgm:t>
        <a:bodyPr/>
        <a:lstStyle/>
        <a:p>
          <a:endParaRPr lang="ru-RU"/>
        </a:p>
      </dgm:t>
    </dgm:pt>
    <dgm:pt modelId="{98BB0B9B-0CA2-402A-B130-26933F4A0F9D}" type="pres">
      <dgm:prSet presAssocID="{21533A7C-C5BF-456D-9D32-9545C25B353A}" presName="Name37" presStyleLbl="parChTrans1D2" presStyleIdx="1" presStyleCnt="2"/>
      <dgm:spPr/>
      <dgm:t>
        <a:bodyPr/>
        <a:lstStyle/>
        <a:p>
          <a:endParaRPr lang="ru-RU"/>
        </a:p>
      </dgm:t>
    </dgm:pt>
    <dgm:pt modelId="{9F9AF949-AA12-4839-89C3-063E89D7FD4D}" type="pres">
      <dgm:prSet presAssocID="{8EBCDBD6-2689-4B3F-B30E-623DE8805ED1}" presName="hierRoot2" presStyleCnt="0">
        <dgm:presLayoutVars>
          <dgm:hierBranch val="init"/>
        </dgm:presLayoutVars>
      </dgm:prSet>
      <dgm:spPr/>
      <dgm:t>
        <a:bodyPr/>
        <a:lstStyle/>
        <a:p>
          <a:endParaRPr lang="ru-RU"/>
        </a:p>
      </dgm:t>
    </dgm:pt>
    <dgm:pt modelId="{F4430EEB-D1DE-473B-866C-741FD69643E5}" type="pres">
      <dgm:prSet presAssocID="{8EBCDBD6-2689-4B3F-B30E-623DE8805ED1}" presName="rootComposite" presStyleCnt="0"/>
      <dgm:spPr/>
      <dgm:t>
        <a:bodyPr/>
        <a:lstStyle/>
        <a:p>
          <a:endParaRPr lang="ru-RU"/>
        </a:p>
      </dgm:t>
    </dgm:pt>
    <dgm:pt modelId="{AF4B65CC-7207-4971-BD4C-EB90C6AB66EA}" type="pres">
      <dgm:prSet presAssocID="{8EBCDBD6-2689-4B3F-B30E-623DE8805ED1}" presName="rootText" presStyleLbl="node2" presStyleIdx="1" presStyleCnt="2" custScaleX="280285" custScaleY="76122" custLinFactNeighborX="28988" custLinFactNeighborY="2731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CE09A39-D760-446E-9827-100F5D14B729}" type="pres">
      <dgm:prSet presAssocID="{8EBCDBD6-2689-4B3F-B30E-623DE8805ED1}" presName="rootConnector" presStyleLbl="node2" presStyleIdx="1" presStyleCnt="2"/>
      <dgm:spPr/>
      <dgm:t>
        <a:bodyPr/>
        <a:lstStyle/>
        <a:p>
          <a:endParaRPr lang="ru-RU"/>
        </a:p>
      </dgm:t>
    </dgm:pt>
    <dgm:pt modelId="{6C5B7745-679B-4C57-89DD-63F7585996D4}" type="pres">
      <dgm:prSet presAssocID="{8EBCDBD6-2689-4B3F-B30E-623DE8805ED1}" presName="hierChild4" presStyleCnt="0"/>
      <dgm:spPr/>
      <dgm:t>
        <a:bodyPr/>
        <a:lstStyle/>
        <a:p>
          <a:endParaRPr lang="ru-RU"/>
        </a:p>
      </dgm:t>
    </dgm:pt>
    <dgm:pt modelId="{8FA2F12A-5BCF-4CB0-8C7D-A49C040AA731}" type="pres">
      <dgm:prSet presAssocID="{4789A0BA-6CD0-44FE-8738-F91ACEE799A2}" presName="Name37" presStyleLbl="parChTrans1D3" presStyleIdx="5" presStyleCnt="10" custSzX="389498"/>
      <dgm:spPr/>
      <dgm:t>
        <a:bodyPr/>
        <a:lstStyle/>
        <a:p>
          <a:endParaRPr lang="ru-RU"/>
        </a:p>
      </dgm:t>
    </dgm:pt>
    <dgm:pt modelId="{BE893647-0C62-47C7-BFFF-C89869D2805D}" type="pres">
      <dgm:prSet presAssocID="{D2751BE7-B8B8-48F8-BDE7-884858CD061F}" presName="hierRoot2" presStyleCnt="0">
        <dgm:presLayoutVars>
          <dgm:hierBranch val="init"/>
        </dgm:presLayoutVars>
      </dgm:prSet>
      <dgm:spPr/>
      <dgm:t>
        <a:bodyPr/>
        <a:lstStyle/>
        <a:p>
          <a:endParaRPr lang="ru-RU"/>
        </a:p>
      </dgm:t>
    </dgm:pt>
    <dgm:pt modelId="{E7793686-2BEE-4409-9029-DE7A81C1C2B9}" type="pres">
      <dgm:prSet presAssocID="{D2751BE7-B8B8-48F8-BDE7-884858CD061F}" presName="rootComposite" presStyleCnt="0"/>
      <dgm:spPr/>
      <dgm:t>
        <a:bodyPr/>
        <a:lstStyle/>
        <a:p>
          <a:endParaRPr lang="ru-RU"/>
        </a:p>
      </dgm:t>
    </dgm:pt>
    <dgm:pt modelId="{07249D75-E951-4ECD-8A4D-3AE8F597CA86}" type="pres">
      <dgm:prSet presAssocID="{D2751BE7-B8B8-48F8-BDE7-884858CD061F}" presName="rootText" presStyleLbl="node3" presStyleIdx="5" presStyleCnt="10" custScaleX="287506" custScaleY="111982" custLinFactNeighborX="28365" custLinFactNeighborY="2132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41091DD2-6D9B-4D89-8CAE-E5087874DC5B}" type="pres">
      <dgm:prSet presAssocID="{D2751BE7-B8B8-48F8-BDE7-884858CD061F}" presName="rootConnector" presStyleLbl="node3" presStyleIdx="5" presStyleCnt="10"/>
      <dgm:spPr/>
      <dgm:t>
        <a:bodyPr/>
        <a:lstStyle/>
        <a:p>
          <a:endParaRPr lang="ru-RU"/>
        </a:p>
      </dgm:t>
    </dgm:pt>
    <dgm:pt modelId="{20D4BB4E-C407-4C04-8E34-32F90FF17C78}" type="pres">
      <dgm:prSet presAssocID="{D2751BE7-B8B8-48F8-BDE7-884858CD061F}" presName="hierChild4" presStyleCnt="0"/>
      <dgm:spPr/>
      <dgm:t>
        <a:bodyPr/>
        <a:lstStyle/>
        <a:p>
          <a:endParaRPr lang="ru-RU"/>
        </a:p>
      </dgm:t>
    </dgm:pt>
    <dgm:pt modelId="{BC849476-D152-4196-BCC6-0CC921B3E08E}" type="pres">
      <dgm:prSet presAssocID="{D2751BE7-B8B8-48F8-BDE7-884858CD061F}" presName="hierChild5" presStyleCnt="0"/>
      <dgm:spPr/>
      <dgm:t>
        <a:bodyPr/>
        <a:lstStyle/>
        <a:p>
          <a:endParaRPr lang="ru-RU"/>
        </a:p>
      </dgm:t>
    </dgm:pt>
    <dgm:pt modelId="{8AFA26A1-2608-43D2-BAB8-74539DDCBBE4}" type="pres">
      <dgm:prSet presAssocID="{4F755B74-7D54-44DE-A998-6540757D09C0}" presName="Name37" presStyleLbl="parChTrans1D3" presStyleIdx="6" presStyleCnt="10" custSzX="389498"/>
      <dgm:spPr/>
      <dgm:t>
        <a:bodyPr/>
        <a:lstStyle/>
        <a:p>
          <a:endParaRPr lang="ru-RU"/>
        </a:p>
      </dgm:t>
    </dgm:pt>
    <dgm:pt modelId="{7CDAAC2F-B32A-4899-96C9-BCE75C6345BC}" type="pres">
      <dgm:prSet presAssocID="{AE6832CE-D474-42B8-A4DB-305F27F9D21B}" presName="hierRoot2" presStyleCnt="0">
        <dgm:presLayoutVars>
          <dgm:hierBranch val="init"/>
        </dgm:presLayoutVars>
      </dgm:prSet>
      <dgm:spPr/>
      <dgm:t>
        <a:bodyPr/>
        <a:lstStyle/>
        <a:p>
          <a:endParaRPr lang="ru-RU"/>
        </a:p>
      </dgm:t>
    </dgm:pt>
    <dgm:pt modelId="{8F8B4953-C9DE-4D51-9F42-30077C156A51}" type="pres">
      <dgm:prSet presAssocID="{AE6832CE-D474-42B8-A4DB-305F27F9D21B}" presName="rootComposite" presStyleCnt="0"/>
      <dgm:spPr/>
      <dgm:t>
        <a:bodyPr/>
        <a:lstStyle/>
        <a:p>
          <a:endParaRPr lang="ru-RU"/>
        </a:p>
      </dgm:t>
    </dgm:pt>
    <dgm:pt modelId="{6E4F780E-E9E1-418B-9902-53945964D81B}" type="pres">
      <dgm:prSet presAssocID="{AE6832CE-D474-42B8-A4DB-305F27F9D21B}" presName="rootText" presStyleLbl="node3" presStyleIdx="6" presStyleCnt="10" custScaleX="287506" custScaleY="184386" custLinFactNeighborX="28365" custLinFactNeighborY="5829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2C880C30-2146-4580-944F-1012B0895867}" type="pres">
      <dgm:prSet presAssocID="{AE6832CE-D474-42B8-A4DB-305F27F9D21B}" presName="rootConnector" presStyleLbl="node3" presStyleIdx="6" presStyleCnt="10"/>
      <dgm:spPr/>
      <dgm:t>
        <a:bodyPr/>
        <a:lstStyle/>
        <a:p>
          <a:endParaRPr lang="ru-RU"/>
        </a:p>
      </dgm:t>
    </dgm:pt>
    <dgm:pt modelId="{B0751FD6-C678-4BD0-AF33-FF3BD4303170}" type="pres">
      <dgm:prSet presAssocID="{AE6832CE-D474-42B8-A4DB-305F27F9D21B}" presName="hierChild4" presStyleCnt="0"/>
      <dgm:spPr/>
      <dgm:t>
        <a:bodyPr/>
        <a:lstStyle/>
        <a:p>
          <a:endParaRPr lang="ru-RU"/>
        </a:p>
      </dgm:t>
    </dgm:pt>
    <dgm:pt modelId="{CF7149BB-1776-4720-BFF1-96292D29508F}" type="pres">
      <dgm:prSet presAssocID="{AE6832CE-D474-42B8-A4DB-305F27F9D21B}" presName="hierChild5" presStyleCnt="0"/>
      <dgm:spPr/>
      <dgm:t>
        <a:bodyPr/>
        <a:lstStyle/>
        <a:p>
          <a:endParaRPr lang="ru-RU"/>
        </a:p>
      </dgm:t>
    </dgm:pt>
    <dgm:pt modelId="{8CE0AC09-8ADB-489B-953A-27A9AC09820D}" type="pres">
      <dgm:prSet presAssocID="{FF4C9C3D-B95C-44CD-A2FF-D55628A6A396}" presName="Name37" presStyleLbl="parChTrans1D3" presStyleIdx="7" presStyleCnt="10" custSzX="389498"/>
      <dgm:spPr/>
      <dgm:t>
        <a:bodyPr/>
        <a:lstStyle/>
        <a:p>
          <a:endParaRPr lang="ru-RU"/>
        </a:p>
      </dgm:t>
    </dgm:pt>
    <dgm:pt modelId="{6A6340E0-C317-42E1-9A19-03E9DBAB2F22}" type="pres">
      <dgm:prSet presAssocID="{BB032065-B095-4D99-8DBA-2FC697A2BF4B}" presName="hierRoot2" presStyleCnt="0">
        <dgm:presLayoutVars>
          <dgm:hierBranch val="init"/>
        </dgm:presLayoutVars>
      </dgm:prSet>
      <dgm:spPr/>
      <dgm:t>
        <a:bodyPr/>
        <a:lstStyle/>
        <a:p>
          <a:endParaRPr lang="ru-RU"/>
        </a:p>
      </dgm:t>
    </dgm:pt>
    <dgm:pt modelId="{0E11027E-23E2-4016-A9D0-4E82B1EA5699}" type="pres">
      <dgm:prSet presAssocID="{BB032065-B095-4D99-8DBA-2FC697A2BF4B}" presName="rootComposite" presStyleCnt="0"/>
      <dgm:spPr/>
      <dgm:t>
        <a:bodyPr/>
        <a:lstStyle/>
        <a:p>
          <a:endParaRPr lang="ru-RU"/>
        </a:p>
      </dgm:t>
    </dgm:pt>
    <dgm:pt modelId="{2F35E65C-FA68-4158-8E0C-6C83EFC419FA}" type="pres">
      <dgm:prSet presAssocID="{BB032065-B095-4D99-8DBA-2FC697A2BF4B}" presName="rootText" presStyleLbl="node3" presStyleIdx="7" presStyleCnt="10" custScaleX="287506" custScaleY="111982" custLinFactNeighborX="28365" custLinFactNeighborY="-1177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A0FD2A8-4FED-4B24-95D2-CD724BEDE42A}" type="pres">
      <dgm:prSet presAssocID="{BB032065-B095-4D99-8DBA-2FC697A2BF4B}" presName="rootConnector" presStyleLbl="node3" presStyleIdx="7" presStyleCnt="10"/>
      <dgm:spPr/>
      <dgm:t>
        <a:bodyPr/>
        <a:lstStyle/>
        <a:p>
          <a:endParaRPr lang="ru-RU"/>
        </a:p>
      </dgm:t>
    </dgm:pt>
    <dgm:pt modelId="{15BCC67B-DAD8-4A46-B6F5-C5423D02A8D0}" type="pres">
      <dgm:prSet presAssocID="{BB032065-B095-4D99-8DBA-2FC697A2BF4B}" presName="hierChild4" presStyleCnt="0"/>
      <dgm:spPr/>
      <dgm:t>
        <a:bodyPr/>
        <a:lstStyle/>
        <a:p>
          <a:endParaRPr lang="ru-RU"/>
        </a:p>
      </dgm:t>
    </dgm:pt>
    <dgm:pt modelId="{DEC588CC-AAB4-47CC-8879-070F10DEC67E}" type="pres">
      <dgm:prSet presAssocID="{BB032065-B095-4D99-8DBA-2FC697A2BF4B}" presName="hierChild5" presStyleCnt="0"/>
      <dgm:spPr/>
      <dgm:t>
        <a:bodyPr/>
        <a:lstStyle/>
        <a:p>
          <a:endParaRPr lang="ru-RU"/>
        </a:p>
      </dgm:t>
    </dgm:pt>
    <dgm:pt modelId="{F290F77B-253F-425B-890F-6F44F9A99811}" type="pres">
      <dgm:prSet presAssocID="{6E7C67D7-467C-45AC-8680-B45CB182A749}" presName="Name37" presStyleLbl="parChTrans1D3" presStyleIdx="8" presStyleCnt="10" custSzX="389498"/>
      <dgm:spPr/>
      <dgm:t>
        <a:bodyPr/>
        <a:lstStyle/>
        <a:p>
          <a:endParaRPr lang="ru-RU"/>
        </a:p>
      </dgm:t>
    </dgm:pt>
    <dgm:pt modelId="{32F6F538-B23E-42FD-930B-98D0D404E30A}" type="pres">
      <dgm:prSet presAssocID="{1CDE1128-22CA-45A1-81F3-C3AB61D42D8D}" presName="hierRoot2" presStyleCnt="0">
        <dgm:presLayoutVars>
          <dgm:hierBranch val="init"/>
        </dgm:presLayoutVars>
      </dgm:prSet>
      <dgm:spPr/>
      <dgm:t>
        <a:bodyPr/>
        <a:lstStyle/>
        <a:p>
          <a:endParaRPr lang="ru-RU"/>
        </a:p>
      </dgm:t>
    </dgm:pt>
    <dgm:pt modelId="{1E0138B5-C9DA-4832-B720-2FFC24DA1E2A}" type="pres">
      <dgm:prSet presAssocID="{1CDE1128-22CA-45A1-81F3-C3AB61D42D8D}" presName="rootComposite" presStyleCnt="0"/>
      <dgm:spPr/>
      <dgm:t>
        <a:bodyPr/>
        <a:lstStyle/>
        <a:p>
          <a:endParaRPr lang="ru-RU"/>
        </a:p>
      </dgm:t>
    </dgm:pt>
    <dgm:pt modelId="{1E210C46-DAD4-4A88-B879-F71EFAD9BF9F}" type="pres">
      <dgm:prSet presAssocID="{1CDE1128-22CA-45A1-81F3-C3AB61D42D8D}" presName="rootText" presStyleLbl="node3" presStyleIdx="8" presStyleCnt="10" custScaleX="287506" custScaleY="164747" custLinFactNeighborX="28365" custLinFactNeighborY="-2221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44DE01AD-36F3-44F3-8415-8410A3AE5A84}" type="pres">
      <dgm:prSet presAssocID="{1CDE1128-22CA-45A1-81F3-C3AB61D42D8D}" presName="rootConnector" presStyleLbl="node3" presStyleIdx="8" presStyleCnt="10"/>
      <dgm:spPr/>
      <dgm:t>
        <a:bodyPr/>
        <a:lstStyle/>
        <a:p>
          <a:endParaRPr lang="ru-RU"/>
        </a:p>
      </dgm:t>
    </dgm:pt>
    <dgm:pt modelId="{93537993-F5F2-4B79-9AB4-AA6C7D6B7B55}" type="pres">
      <dgm:prSet presAssocID="{1CDE1128-22CA-45A1-81F3-C3AB61D42D8D}" presName="hierChild4" presStyleCnt="0"/>
      <dgm:spPr/>
      <dgm:t>
        <a:bodyPr/>
        <a:lstStyle/>
        <a:p>
          <a:endParaRPr lang="ru-RU"/>
        </a:p>
      </dgm:t>
    </dgm:pt>
    <dgm:pt modelId="{D045B992-FF73-4905-A999-D46DEC2122B3}" type="pres">
      <dgm:prSet presAssocID="{1CDE1128-22CA-45A1-81F3-C3AB61D42D8D}" presName="hierChild5" presStyleCnt="0"/>
      <dgm:spPr/>
      <dgm:t>
        <a:bodyPr/>
        <a:lstStyle/>
        <a:p>
          <a:endParaRPr lang="ru-RU"/>
        </a:p>
      </dgm:t>
    </dgm:pt>
    <dgm:pt modelId="{DE83DA5E-8CFE-4506-A370-002448814C06}" type="pres">
      <dgm:prSet presAssocID="{0058863F-29B8-4BA9-833C-9860C55AF571}" presName="Name37" presStyleLbl="parChTrans1D3" presStyleIdx="9" presStyleCnt="10" custSzX="389498"/>
      <dgm:spPr/>
      <dgm:t>
        <a:bodyPr/>
        <a:lstStyle/>
        <a:p>
          <a:endParaRPr lang="ru-RU"/>
        </a:p>
      </dgm:t>
    </dgm:pt>
    <dgm:pt modelId="{C84CBFAF-8B55-4260-ADC3-9DADF5ED8B79}" type="pres">
      <dgm:prSet presAssocID="{071AC3CF-B1D0-4A3D-B568-ABCE5E0B4C11}" presName="hierRoot2" presStyleCnt="0">
        <dgm:presLayoutVars>
          <dgm:hierBranch val="init"/>
        </dgm:presLayoutVars>
      </dgm:prSet>
      <dgm:spPr/>
      <dgm:t>
        <a:bodyPr/>
        <a:lstStyle/>
        <a:p>
          <a:endParaRPr lang="ru-RU"/>
        </a:p>
      </dgm:t>
    </dgm:pt>
    <dgm:pt modelId="{D19D6AD5-67EE-4BBF-A075-008DE2B516D2}" type="pres">
      <dgm:prSet presAssocID="{071AC3CF-B1D0-4A3D-B568-ABCE5E0B4C11}" presName="rootComposite" presStyleCnt="0"/>
      <dgm:spPr/>
      <dgm:t>
        <a:bodyPr/>
        <a:lstStyle/>
        <a:p>
          <a:endParaRPr lang="ru-RU"/>
        </a:p>
      </dgm:t>
    </dgm:pt>
    <dgm:pt modelId="{02FCD813-A0C3-4248-A80C-01090CE6A46D}" type="pres">
      <dgm:prSet presAssocID="{071AC3CF-B1D0-4A3D-B568-ABCE5E0B4C11}" presName="rootText" presStyleLbl="node3" presStyleIdx="9" presStyleCnt="10" custScaleX="287506" custScaleY="150465" custLinFactNeighborX="28365" custLinFactNeighborY="-3877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ED981A58-8A27-4567-8A3E-D2E76223BD06}" type="pres">
      <dgm:prSet presAssocID="{071AC3CF-B1D0-4A3D-B568-ABCE5E0B4C11}" presName="rootConnector" presStyleLbl="node3" presStyleIdx="9" presStyleCnt="10"/>
      <dgm:spPr/>
      <dgm:t>
        <a:bodyPr/>
        <a:lstStyle/>
        <a:p>
          <a:endParaRPr lang="ru-RU"/>
        </a:p>
      </dgm:t>
    </dgm:pt>
    <dgm:pt modelId="{2A1593D7-999C-419B-80EE-7F3604ED4221}" type="pres">
      <dgm:prSet presAssocID="{071AC3CF-B1D0-4A3D-B568-ABCE5E0B4C11}" presName="hierChild4" presStyleCnt="0"/>
      <dgm:spPr/>
      <dgm:t>
        <a:bodyPr/>
        <a:lstStyle/>
        <a:p>
          <a:endParaRPr lang="ru-RU"/>
        </a:p>
      </dgm:t>
    </dgm:pt>
    <dgm:pt modelId="{A6E6F724-743F-4337-B35A-DCA9896A5577}" type="pres">
      <dgm:prSet presAssocID="{071AC3CF-B1D0-4A3D-B568-ABCE5E0B4C11}" presName="hierChild5" presStyleCnt="0"/>
      <dgm:spPr/>
      <dgm:t>
        <a:bodyPr/>
        <a:lstStyle/>
        <a:p>
          <a:endParaRPr lang="ru-RU"/>
        </a:p>
      </dgm:t>
    </dgm:pt>
    <dgm:pt modelId="{56724CA6-3249-4331-831E-9C0897BAC68D}" type="pres">
      <dgm:prSet presAssocID="{8EBCDBD6-2689-4B3F-B30E-623DE8805ED1}" presName="hierChild5" presStyleCnt="0"/>
      <dgm:spPr/>
      <dgm:t>
        <a:bodyPr/>
        <a:lstStyle/>
        <a:p>
          <a:endParaRPr lang="ru-RU"/>
        </a:p>
      </dgm:t>
    </dgm:pt>
    <dgm:pt modelId="{78B4D1B1-75BC-4A17-8FDA-0EB5ABA440B2}" type="pres">
      <dgm:prSet presAssocID="{A6AB8B67-64EE-4BD9-9ECB-53C188E64115}" presName="hierChild3" presStyleCnt="0"/>
      <dgm:spPr/>
      <dgm:t>
        <a:bodyPr/>
        <a:lstStyle/>
        <a:p>
          <a:endParaRPr lang="ru-RU"/>
        </a:p>
      </dgm:t>
    </dgm:pt>
  </dgm:ptLst>
  <dgm:cxnLst>
    <dgm:cxn modelId="{72A7FE68-6A2E-4785-9425-5C5AB056B862}" type="presOf" srcId="{BB032065-B095-4D99-8DBA-2FC697A2BF4B}" destId="{DA0FD2A8-4FED-4B24-95D2-CD724BEDE42A}" srcOrd="1" destOrd="0" presId="urn:microsoft.com/office/officeart/2005/8/layout/orgChart1"/>
    <dgm:cxn modelId="{8AEEC6C7-516A-4D1E-A27C-9D208A79F749}" type="presOf" srcId="{2964E5CE-E19F-4D2E-993F-1027BA5BDE23}" destId="{55F734FF-242D-4502-8A1F-A9CD603723C6}" srcOrd="0" destOrd="0" presId="urn:microsoft.com/office/officeart/2005/8/layout/orgChart1"/>
    <dgm:cxn modelId="{6210CECC-E69F-495E-B68A-C282C8682AAA}" type="presOf" srcId="{948DD97D-DD1A-421C-B1FA-ABE4A4AAB29E}" destId="{363FA991-3A45-4DCF-AEB0-8171A0CC0B01}" srcOrd="0" destOrd="0" presId="urn:microsoft.com/office/officeart/2005/8/layout/orgChart1"/>
    <dgm:cxn modelId="{FA9DF7F3-674F-4FF2-8729-9FFA057D85B3}" type="presOf" srcId="{071AC3CF-B1D0-4A3D-B568-ABCE5E0B4C11}" destId="{ED981A58-8A27-4567-8A3E-D2E76223BD06}" srcOrd="1" destOrd="0" presId="urn:microsoft.com/office/officeart/2005/8/layout/orgChart1"/>
    <dgm:cxn modelId="{06885039-1F72-4E88-BB8A-FDED0A8E04FF}" type="presOf" srcId="{1CDE1128-22CA-45A1-81F3-C3AB61D42D8D}" destId="{1E210C46-DAD4-4A88-B879-F71EFAD9BF9F}" srcOrd="0" destOrd="0" presId="urn:microsoft.com/office/officeart/2005/8/layout/orgChart1"/>
    <dgm:cxn modelId="{02DCA3AA-F602-4AC4-BE36-FBCBEDF2755A}" type="presOf" srcId="{FFF7F499-4515-4BE7-A76D-EC8C5464008B}" destId="{856EDE5F-AA30-461A-BC1B-60089912514C}" srcOrd="1" destOrd="0" presId="urn:microsoft.com/office/officeart/2005/8/layout/orgChart1"/>
    <dgm:cxn modelId="{4105F118-8E10-45E4-B1F8-0581D994559B}" type="presOf" srcId="{FB3062B8-C22D-4E52-B192-E7C887EF0DBF}" destId="{F27CCAF3-91AD-4C92-8405-F94E26C79543}" srcOrd="0" destOrd="0" presId="urn:microsoft.com/office/officeart/2005/8/layout/orgChart1"/>
    <dgm:cxn modelId="{C9E4FE9C-4C71-4135-BA89-9F63C8CAFDB7}" type="presOf" srcId="{FB3062B8-C22D-4E52-B192-E7C887EF0DBF}" destId="{85B3E9F2-2026-4975-B0D0-0B2CC1493C01}" srcOrd="1" destOrd="0" presId="urn:microsoft.com/office/officeart/2005/8/layout/orgChart1"/>
    <dgm:cxn modelId="{79EB65F0-0E3C-4359-AB17-08F120A2A01B}" srcId="{A6AB8B67-64EE-4BD9-9ECB-53C188E64115}" destId="{8EBCDBD6-2689-4B3F-B30E-623DE8805ED1}" srcOrd="1" destOrd="0" parTransId="{21533A7C-C5BF-456D-9D32-9545C25B353A}" sibTransId="{240EBE63-2E9B-4221-9E96-3AA37F7A6D53}"/>
    <dgm:cxn modelId="{EBB44D49-5198-4D5D-9154-FDEAF99A743C}" type="presOf" srcId="{398D1826-C74F-4C0C-9BCE-1747825A34D1}" destId="{3FCB190D-E932-44C0-B3C3-BB38C1435821}" srcOrd="1" destOrd="0" presId="urn:microsoft.com/office/officeart/2005/8/layout/orgChart1"/>
    <dgm:cxn modelId="{DDEB7D82-C56E-4980-8296-AE930670A02B}" type="presOf" srcId="{7F97C238-BD0C-4418-BBBE-419AD802BC7A}" destId="{8714F468-3E38-42B4-AD5E-305F9B954100}" srcOrd="1" destOrd="0" presId="urn:microsoft.com/office/officeart/2005/8/layout/orgChart1"/>
    <dgm:cxn modelId="{C0881F87-B1F4-42C9-A60B-C58FD87EA96C}" type="presOf" srcId="{4F755B74-7D54-44DE-A998-6540757D09C0}" destId="{8AFA26A1-2608-43D2-BAB8-74539DDCBBE4}" srcOrd="0" destOrd="0" presId="urn:microsoft.com/office/officeart/2005/8/layout/orgChart1"/>
    <dgm:cxn modelId="{961AE6D1-BA95-4A59-B2A6-7574EB3F8337}" type="presOf" srcId="{FFF7F499-4515-4BE7-A76D-EC8C5464008B}" destId="{BDDF1F0D-D419-4592-92B3-71DF648506E8}" srcOrd="0" destOrd="0" presId="urn:microsoft.com/office/officeart/2005/8/layout/orgChart1"/>
    <dgm:cxn modelId="{2D0E0F10-5D69-4DCF-8A11-7C06C39A3431}" type="presOf" srcId="{C8F6ACB8-A19B-42FD-9DC5-B8C74CECFDE3}" destId="{C939209B-8263-4E1F-A52E-60C017EA5717}" srcOrd="0" destOrd="0" presId="urn:microsoft.com/office/officeart/2005/8/layout/orgChart1"/>
    <dgm:cxn modelId="{0D2B1346-F008-4E22-AD50-D91984862983}" type="presOf" srcId="{FACF277A-818B-4C6A-9350-211FEFD0675A}" destId="{708906F5-79A5-4BB6-8548-552E1E0484C6}" srcOrd="0" destOrd="0" presId="urn:microsoft.com/office/officeart/2005/8/layout/orgChart1"/>
    <dgm:cxn modelId="{CC3B7388-F68F-4F5B-B9DC-6A52B9DA401B}" type="presOf" srcId="{4789A0BA-6CD0-44FE-8738-F91ACEE799A2}" destId="{8FA2F12A-5BCF-4CB0-8C7D-A49C040AA731}" srcOrd="0" destOrd="0" presId="urn:microsoft.com/office/officeart/2005/8/layout/orgChart1"/>
    <dgm:cxn modelId="{C0627C7F-59AD-4BF2-9646-D09F4A6CFC3A}" srcId="{A6AB8B67-64EE-4BD9-9ECB-53C188E64115}" destId="{FFF7F499-4515-4BE7-A76D-EC8C5464008B}" srcOrd="0" destOrd="0" parTransId="{FACF277A-818B-4C6A-9350-211FEFD0675A}" sibTransId="{6F367D8F-E4F1-457E-9E28-5DFCB9D16639}"/>
    <dgm:cxn modelId="{F5A33434-A11A-415B-B476-66BD17208E90}" srcId="{8EBCDBD6-2689-4B3F-B30E-623DE8805ED1}" destId="{071AC3CF-B1D0-4A3D-B568-ABCE5E0B4C11}" srcOrd="4" destOrd="0" parTransId="{0058863F-29B8-4BA9-833C-9860C55AF571}" sibTransId="{F6298296-9F4D-4AE9-B76F-A9481F1A9F4F}"/>
    <dgm:cxn modelId="{ED38A8BF-EC4F-47B9-9F6E-B729AA6B9E84}" type="presOf" srcId="{0058863F-29B8-4BA9-833C-9860C55AF571}" destId="{DE83DA5E-8CFE-4506-A370-002448814C06}" srcOrd="0" destOrd="0" presId="urn:microsoft.com/office/officeart/2005/8/layout/orgChart1"/>
    <dgm:cxn modelId="{754A71B2-728B-4031-AFEE-C5FC11C2CDDB}" type="presOf" srcId="{7E3CFD48-2268-43FD-903C-9327CD21891E}" destId="{2C081E10-A649-4006-8672-BAE93FA34C6E}" srcOrd="1" destOrd="0" presId="urn:microsoft.com/office/officeart/2005/8/layout/orgChart1"/>
    <dgm:cxn modelId="{984545B1-837D-449A-97F6-E78E9C439AF1}" type="presOf" srcId="{398D1826-C74F-4C0C-9BCE-1747825A34D1}" destId="{F7DE7C58-9C0A-4D20-8D05-40FD819457D9}" srcOrd="0" destOrd="0" presId="urn:microsoft.com/office/officeart/2005/8/layout/orgChart1"/>
    <dgm:cxn modelId="{E1D77C48-3E00-4AA9-9281-D4DC496295BB}" type="presOf" srcId="{948DD97D-DD1A-421C-B1FA-ABE4A4AAB29E}" destId="{BCBD864D-0A46-4009-8338-46580BCE33F1}" srcOrd="1" destOrd="0" presId="urn:microsoft.com/office/officeart/2005/8/layout/orgChart1"/>
    <dgm:cxn modelId="{BD495F5C-2D50-4DCA-8A2F-44405A2BAB03}" type="presOf" srcId="{AE6832CE-D474-42B8-A4DB-305F27F9D21B}" destId="{2C880C30-2146-4580-944F-1012B0895867}" srcOrd="1" destOrd="0" presId="urn:microsoft.com/office/officeart/2005/8/layout/orgChart1"/>
    <dgm:cxn modelId="{7B706C84-971B-4FA4-81B4-92D80B2613F0}" type="presOf" srcId="{21533A7C-C5BF-456D-9D32-9545C25B353A}" destId="{98BB0B9B-0CA2-402A-B130-26933F4A0F9D}" srcOrd="0" destOrd="0" presId="urn:microsoft.com/office/officeart/2005/8/layout/orgChart1"/>
    <dgm:cxn modelId="{09ABBB6D-3BA8-42E4-9C19-72DE5D8C1E24}" type="presOf" srcId="{7E3CFD48-2268-43FD-903C-9327CD21891E}" destId="{7C7DBB6C-B662-46A9-82D3-D62ECE7F2AF3}" srcOrd="0" destOrd="0" presId="urn:microsoft.com/office/officeart/2005/8/layout/orgChart1"/>
    <dgm:cxn modelId="{BBEC8A3C-9CF1-4771-9B88-518667BB3ADC}" type="presOf" srcId="{6E7C67D7-467C-45AC-8680-B45CB182A749}" destId="{F290F77B-253F-425B-890F-6F44F9A99811}" srcOrd="0" destOrd="0" presId="urn:microsoft.com/office/officeart/2005/8/layout/orgChart1"/>
    <dgm:cxn modelId="{2BE65399-E9E6-418F-9485-2E34A2FD48C6}" srcId="{8EBCDBD6-2689-4B3F-B30E-623DE8805ED1}" destId="{1CDE1128-22CA-45A1-81F3-C3AB61D42D8D}" srcOrd="3" destOrd="0" parTransId="{6E7C67D7-467C-45AC-8680-B45CB182A749}" sibTransId="{891C0790-2403-4F93-97C0-92FE82961DA3}"/>
    <dgm:cxn modelId="{6FB7C3B7-3814-4B66-A216-07C579A36D23}" type="presOf" srcId="{A6AB8B67-64EE-4BD9-9ECB-53C188E64115}" destId="{E2587550-83C3-49EB-B3C3-4236CDB027CF}" srcOrd="1" destOrd="0" presId="urn:microsoft.com/office/officeart/2005/8/layout/orgChart1"/>
    <dgm:cxn modelId="{DF52CE17-EB7E-4277-840A-1CD228504D7F}" srcId="{FFF7F499-4515-4BE7-A76D-EC8C5464008B}" destId="{7E3CFD48-2268-43FD-903C-9327CD21891E}" srcOrd="1" destOrd="0" parTransId="{E8BFB27F-67B2-47E7-946B-C620BB3E09ED}" sibTransId="{BA0C4B67-95BF-4820-97C6-9D133CCFFAD5}"/>
    <dgm:cxn modelId="{91E2C7F0-FBF0-4CB8-87D1-591BC0958B11}" type="presOf" srcId="{0523F88D-D712-427A-A76E-BB9A2F8C62B7}" destId="{28A67F63-5971-415D-AE02-261802BF0219}" srcOrd="0" destOrd="0" presId="urn:microsoft.com/office/officeart/2005/8/layout/orgChart1"/>
    <dgm:cxn modelId="{248B8DFD-9CDC-4CA8-99D5-EF71ACAEA5FB}" type="presOf" srcId="{071AC3CF-B1D0-4A3D-B568-ABCE5E0B4C11}" destId="{02FCD813-A0C3-4248-A80C-01090CE6A46D}" srcOrd="0" destOrd="0" presId="urn:microsoft.com/office/officeart/2005/8/layout/orgChart1"/>
    <dgm:cxn modelId="{5EDE3512-9DF0-4027-AC89-2B4C7B260B49}" srcId="{8EBCDBD6-2689-4B3F-B30E-623DE8805ED1}" destId="{AE6832CE-D474-42B8-A4DB-305F27F9D21B}" srcOrd="1" destOrd="0" parTransId="{4F755B74-7D54-44DE-A998-6540757D09C0}" sibTransId="{56733365-A071-48BB-A13F-B3E6E3127768}"/>
    <dgm:cxn modelId="{51DC4DF7-39AC-43BD-AED7-CC01CFE1958F}" type="presOf" srcId="{D2751BE7-B8B8-48F8-BDE7-884858CD061F}" destId="{07249D75-E951-4ECD-8A4D-3AE8F597CA86}" srcOrd="0" destOrd="0" presId="urn:microsoft.com/office/officeart/2005/8/layout/orgChart1"/>
    <dgm:cxn modelId="{90D04577-E0B4-4BB8-A0E6-851DE73EFAD3}" type="presOf" srcId="{BB032065-B095-4D99-8DBA-2FC697A2BF4B}" destId="{2F35E65C-FA68-4158-8E0C-6C83EFC419FA}" srcOrd="0" destOrd="0" presId="urn:microsoft.com/office/officeart/2005/8/layout/orgChart1"/>
    <dgm:cxn modelId="{1012EDE3-2709-4D10-98DE-084937066259}" type="presOf" srcId="{D2751BE7-B8B8-48F8-BDE7-884858CD061F}" destId="{41091DD2-6D9B-4D89-8CAE-E5087874DC5B}" srcOrd="1" destOrd="0" presId="urn:microsoft.com/office/officeart/2005/8/layout/orgChart1"/>
    <dgm:cxn modelId="{9F7767E3-137C-412A-A0F5-3249477D257A}" srcId="{FFF7F499-4515-4BE7-A76D-EC8C5464008B}" destId="{398D1826-C74F-4C0C-9BCE-1747825A34D1}" srcOrd="2" destOrd="0" parTransId="{0523F88D-D712-427A-A76E-BB9A2F8C62B7}" sibTransId="{6DA95976-86C5-4626-A9E9-626EAB82BD31}"/>
    <dgm:cxn modelId="{726FE008-0ADF-4200-AB1C-ECA7F1E1BD65}" type="presOf" srcId="{D23E1BAF-F6FD-4D77-A4E1-0D2133834972}" destId="{0D83E7C8-6C19-4446-B41E-129B53044825}" srcOrd="0" destOrd="0" presId="urn:microsoft.com/office/officeart/2005/8/layout/orgChart1"/>
    <dgm:cxn modelId="{843D8629-9025-4A55-A0D5-E34C4FDF7203}" srcId="{8EBCDBD6-2689-4B3F-B30E-623DE8805ED1}" destId="{BB032065-B095-4D99-8DBA-2FC697A2BF4B}" srcOrd="2" destOrd="0" parTransId="{FF4C9C3D-B95C-44CD-A2FF-D55628A6A396}" sibTransId="{D7A3C6C9-A0F5-49E8-8E79-59ACAF49EEDD}"/>
    <dgm:cxn modelId="{52FA0C1D-0EA2-4F26-916E-35B39B2CB1AE}" type="presOf" srcId="{8EBCDBD6-2689-4B3F-B30E-623DE8805ED1}" destId="{AF4B65CC-7207-4971-BD4C-EB90C6AB66EA}" srcOrd="0" destOrd="0" presId="urn:microsoft.com/office/officeart/2005/8/layout/orgChart1"/>
    <dgm:cxn modelId="{4B3A9F26-B564-4D3D-B8D2-0D12BC912569}" srcId="{FFF7F499-4515-4BE7-A76D-EC8C5464008B}" destId="{FB3062B8-C22D-4E52-B192-E7C887EF0DBF}" srcOrd="4" destOrd="0" parTransId="{C8F6ACB8-A19B-42FD-9DC5-B8C74CECFDE3}" sibTransId="{E5297157-4D45-4BAC-B84D-8EED1AC51E15}"/>
    <dgm:cxn modelId="{FC661E20-2C57-47A1-ABA3-53E1CA01AEA2}" type="presOf" srcId="{AE6832CE-D474-42B8-A4DB-305F27F9D21B}" destId="{6E4F780E-E9E1-418B-9902-53945964D81B}" srcOrd="0" destOrd="0" presId="urn:microsoft.com/office/officeart/2005/8/layout/orgChart1"/>
    <dgm:cxn modelId="{575EB6A6-D0C8-4D8D-8E53-BDB291CA13C8}" type="presOf" srcId="{A6AB8B67-64EE-4BD9-9ECB-53C188E64115}" destId="{47F67584-2EAA-404A-B528-1DBCF7B1F2C5}" srcOrd="0" destOrd="0" presId="urn:microsoft.com/office/officeart/2005/8/layout/orgChart1"/>
    <dgm:cxn modelId="{2299C268-DA03-4A3B-8CC5-BEB295F37ABE}" type="presOf" srcId="{8EBCDBD6-2689-4B3F-B30E-623DE8805ED1}" destId="{1CE09A39-D760-446E-9827-100F5D14B729}" srcOrd="1" destOrd="0" presId="urn:microsoft.com/office/officeart/2005/8/layout/orgChart1"/>
    <dgm:cxn modelId="{CC22A3D6-35FF-41BE-9CA9-0B6B789DAC57}" type="presOf" srcId="{FF4C9C3D-B95C-44CD-A2FF-D55628A6A396}" destId="{8CE0AC09-8ADB-489B-953A-27A9AC09820D}" srcOrd="0" destOrd="0" presId="urn:microsoft.com/office/officeart/2005/8/layout/orgChart1"/>
    <dgm:cxn modelId="{4A9D7F5E-3C2E-4986-B72A-FBA54524B812}" type="presOf" srcId="{8DEE6BAA-C74B-4E46-90D5-BC8736575087}" destId="{1B36AF4E-39D9-4EA4-80E9-4177B2DC4697}" srcOrd="0" destOrd="0" presId="urn:microsoft.com/office/officeart/2005/8/layout/orgChart1"/>
    <dgm:cxn modelId="{6FFA2FEE-2108-4BDE-9C05-064BCC04D7FB}" srcId="{FFF7F499-4515-4BE7-A76D-EC8C5464008B}" destId="{7F97C238-BD0C-4418-BBBE-419AD802BC7A}" srcOrd="3" destOrd="0" parTransId="{8DEE6BAA-C74B-4E46-90D5-BC8736575087}" sibTransId="{9641BD8F-788E-47C6-B9CA-183AEDD231EE}"/>
    <dgm:cxn modelId="{CDB41327-28D1-49E2-AE6F-3C3735524EA7}" srcId="{8EBCDBD6-2689-4B3F-B30E-623DE8805ED1}" destId="{D2751BE7-B8B8-48F8-BDE7-884858CD061F}" srcOrd="0" destOrd="0" parTransId="{4789A0BA-6CD0-44FE-8738-F91ACEE799A2}" sibTransId="{2004DEB0-7C16-4B8A-BD87-EB0B1AC7F0CA}"/>
    <dgm:cxn modelId="{74FBCB17-87A1-49D8-B099-A0DDEFA39940}" srcId="{D23E1BAF-F6FD-4D77-A4E1-0D2133834972}" destId="{A6AB8B67-64EE-4BD9-9ECB-53C188E64115}" srcOrd="0" destOrd="0" parTransId="{311ED0D2-AA0F-4B1A-86EF-2D30B3FAD13E}" sibTransId="{69FEFAE3-31D8-48B5-92AE-767B2238474C}"/>
    <dgm:cxn modelId="{DC2A9744-D02B-4EFF-9F7D-62EBC0446828}" type="presOf" srcId="{7F97C238-BD0C-4418-BBBE-419AD802BC7A}" destId="{4D8D3405-6FEB-4A83-9DAD-1CAA43B8FBC7}" srcOrd="0" destOrd="0" presId="urn:microsoft.com/office/officeart/2005/8/layout/orgChart1"/>
    <dgm:cxn modelId="{A86ACADE-492B-42CF-BF19-E03E4D0CA4F4}" type="presOf" srcId="{E8BFB27F-67B2-47E7-946B-C620BB3E09ED}" destId="{DEEF8151-EA53-4297-B06E-8B03AFD41512}" srcOrd="0" destOrd="0" presId="urn:microsoft.com/office/officeart/2005/8/layout/orgChart1"/>
    <dgm:cxn modelId="{D31AE884-E584-44EF-852C-46BDE22165CF}" srcId="{FFF7F499-4515-4BE7-A76D-EC8C5464008B}" destId="{948DD97D-DD1A-421C-B1FA-ABE4A4AAB29E}" srcOrd="0" destOrd="0" parTransId="{2964E5CE-E19F-4D2E-993F-1027BA5BDE23}" sibTransId="{A3E0EE7A-5D24-4842-BA3B-C0496D543415}"/>
    <dgm:cxn modelId="{2FD8779A-9B03-4597-8083-928C22908D0F}" type="presOf" srcId="{1CDE1128-22CA-45A1-81F3-C3AB61D42D8D}" destId="{44DE01AD-36F3-44F3-8415-8410A3AE5A84}" srcOrd="1" destOrd="0" presId="urn:microsoft.com/office/officeart/2005/8/layout/orgChart1"/>
    <dgm:cxn modelId="{8ABDC09E-8A52-4E2E-85A6-EB0EA0D7AB25}" type="presParOf" srcId="{0D83E7C8-6C19-4446-B41E-129B53044825}" destId="{D1B63799-DB02-414C-AD14-AE5F19B84880}" srcOrd="0" destOrd="0" presId="urn:microsoft.com/office/officeart/2005/8/layout/orgChart1"/>
    <dgm:cxn modelId="{1CA0D7D6-3652-46DD-980F-1FE1781C48E9}" type="presParOf" srcId="{D1B63799-DB02-414C-AD14-AE5F19B84880}" destId="{41B37D19-8DB5-416A-8D52-90B59AFF99BA}" srcOrd="0" destOrd="0" presId="urn:microsoft.com/office/officeart/2005/8/layout/orgChart1"/>
    <dgm:cxn modelId="{E45F1F3B-9BDC-4377-98C7-B053F966B986}" type="presParOf" srcId="{41B37D19-8DB5-416A-8D52-90B59AFF99BA}" destId="{47F67584-2EAA-404A-B528-1DBCF7B1F2C5}" srcOrd="0" destOrd="0" presId="urn:microsoft.com/office/officeart/2005/8/layout/orgChart1"/>
    <dgm:cxn modelId="{9DE7A2E3-D86F-4005-AEB7-C70454D00052}" type="presParOf" srcId="{41B37D19-8DB5-416A-8D52-90B59AFF99BA}" destId="{E2587550-83C3-49EB-B3C3-4236CDB027CF}" srcOrd="1" destOrd="0" presId="urn:microsoft.com/office/officeart/2005/8/layout/orgChart1"/>
    <dgm:cxn modelId="{731EA3FF-EE53-483F-A4E9-C63660D9D836}" type="presParOf" srcId="{D1B63799-DB02-414C-AD14-AE5F19B84880}" destId="{3F04BAD5-D7FF-4279-9A7D-6F6DC4B9E1BB}" srcOrd="1" destOrd="0" presId="urn:microsoft.com/office/officeart/2005/8/layout/orgChart1"/>
    <dgm:cxn modelId="{6D57964E-5976-4EC4-B74A-5FC41CC2F0E9}" type="presParOf" srcId="{3F04BAD5-D7FF-4279-9A7D-6F6DC4B9E1BB}" destId="{708906F5-79A5-4BB6-8548-552E1E0484C6}" srcOrd="0" destOrd="0" presId="urn:microsoft.com/office/officeart/2005/8/layout/orgChart1"/>
    <dgm:cxn modelId="{3F6C6ECD-59F7-41F4-9AA3-59EF112B7A43}" type="presParOf" srcId="{3F04BAD5-D7FF-4279-9A7D-6F6DC4B9E1BB}" destId="{6F236679-21DE-49FD-B7AB-551D35862B0D}" srcOrd="1" destOrd="0" presId="urn:microsoft.com/office/officeart/2005/8/layout/orgChart1"/>
    <dgm:cxn modelId="{7B7C3502-CE85-4ED1-85D6-C2895870EFA2}" type="presParOf" srcId="{6F236679-21DE-49FD-B7AB-551D35862B0D}" destId="{0F349BA6-F080-40DC-86A5-6514208B9A2B}" srcOrd="0" destOrd="0" presId="urn:microsoft.com/office/officeart/2005/8/layout/orgChart1"/>
    <dgm:cxn modelId="{A5F7F7B5-0031-4253-99CB-59C96D311EF2}" type="presParOf" srcId="{0F349BA6-F080-40DC-86A5-6514208B9A2B}" destId="{BDDF1F0D-D419-4592-92B3-71DF648506E8}" srcOrd="0" destOrd="0" presId="urn:microsoft.com/office/officeart/2005/8/layout/orgChart1"/>
    <dgm:cxn modelId="{9050E787-0998-429A-9176-D9B20D3206F0}" type="presParOf" srcId="{0F349BA6-F080-40DC-86A5-6514208B9A2B}" destId="{856EDE5F-AA30-461A-BC1B-60089912514C}" srcOrd="1" destOrd="0" presId="urn:microsoft.com/office/officeart/2005/8/layout/orgChart1"/>
    <dgm:cxn modelId="{4049873A-B841-4124-B7A4-4B7733D04B12}" type="presParOf" srcId="{6F236679-21DE-49FD-B7AB-551D35862B0D}" destId="{75D4D1A0-2FC8-4961-AED2-F02F6B1117B6}" srcOrd="1" destOrd="0" presId="urn:microsoft.com/office/officeart/2005/8/layout/orgChart1"/>
    <dgm:cxn modelId="{E96B5680-DEC3-43E7-9939-6A5454C1EDB3}" type="presParOf" srcId="{75D4D1A0-2FC8-4961-AED2-F02F6B1117B6}" destId="{55F734FF-242D-4502-8A1F-A9CD603723C6}" srcOrd="0" destOrd="0" presId="urn:microsoft.com/office/officeart/2005/8/layout/orgChart1"/>
    <dgm:cxn modelId="{0534FE43-13C4-4F76-A2E7-73816BD2C92F}" type="presParOf" srcId="{75D4D1A0-2FC8-4961-AED2-F02F6B1117B6}" destId="{A2AB6E01-E4C0-437F-B292-0314910C490B}" srcOrd="1" destOrd="0" presId="urn:microsoft.com/office/officeart/2005/8/layout/orgChart1"/>
    <dgm:cxn modelId="{5764F757-00FC-4530-9342-7E3FC3E241E0}" type="presParOf" srcId="{A2AB6E01-E4C0-437F-B292-0314910C490B}" destId="{2C042E08-3D47-4428-9147-2F8B5E376B87}" srcOrd="0" destOrd="0" presId="urn:microsoft.com/office/officeart/2005/8/layout/orgChart1"/>
    <dgm:cxn modelId="{429C386A-3775-4635-A208-179770A5F9BC}" type="presParOf" srcId="{2C042E08-3D47-4428-9147-2F8B5E376B87}" destId="{363FA991-3A45-4DCF-AEB0-8171A0CC0B01}" srcOrd="0" destOrd="0" presId="urn:microsoft.com/office/officeart/2005/8/layout/orgChart1"/>
    <dgm:cxn modelId="{96554C7A-DEC9-4CC9-B5E1-187EC8B5B544}" type="presParOf" srcId="{2C042E08-3D47-4428-9147-2F8B5E376B87}" destId="{BCBD864D-0A46-4009-8338-46580BCE33F1}" srcOrd="1" destOrd="0" presId="urn:microsoft.com/office/officeart/2005/8/layout/orgChart1"/>
    <dgm:cxn modelId="{F3265EC5-867B-401F-B7B1-A883A194C9EC}" type="presParOf" srcId="{A2AB6E01-E4C0-437F-B292-0314910C490B}" destId="{7152E945-DA0A-47F7-82FC-C67B1F73F483}" srcOrd="1" destOrd="0" presId="urn:microsoft.com/office/officeart/2005/8/layout/orgChart1"/>
    <dgm:cxn modelId="{71229865-F83A-4CAE-BF9C-20D341B2EA22}" type="presParOf" srcId="{A2AB6E01-E4C0-437F-B292-0314910C490B}" destId="{F5671E0C-E249-435C-AC97-2B69B3E3918B}" srcOrd="2" destOrd="0" presId="urn:microsoft.com/office/officeart/2005/8/layout/orgChart1"/>
    <dgm:cxn modelId="{2175F5B1-6887-4046-96FC-AAE08529209A}" type="presParOf" srcId="{75D4D1A0-2FC8-4961-AED2-F02F6B1117B6}" destId="{DEEF8151-EA53-4297-B06E-8B03AFD41512}" srcOrd="2" destOrd="0" presId="urn:microsoft.com/office/officeart/2005/8/layout/orgChart1"/>
    <dgm:cxn modelId="{6E20BEAF-ED3F-498B-BD24-A495398410FC}" type="presParOf" srcId="{75D4D1A0-2FC8-4961-AED2-F02F6B1117B6}" destId="{D1DA73FE-1F02-4923-ADDF-521A83499B93}" srcOrd="3" destOrd="0" presId="urn:microsoft.com/office/officeart/2005/8/layout/orgChart1"/>
    <dgm:cxn modelId="{3F0F8442-85B5-436C-854D-6AB638C601A2}" type="presParOf" srcId="{D1DA73FE-1F02-4923-ADDF-521A83499B93}" destId="{09FB090C-82F8-4D69-8F1F-816AA2F886A5}" srcOrd="0" destOrd="0" presId="urn:microsoft.com/office/officeart/2005/8/layout/orgChart1"/>
    <dgm:cxn modelId="{D88D0251-396E-4C06-847C-95308708A5C6}" type="presParOf" srcId="{09FB090C-82F8-4D69-8F1F-816AA2F886A5}" destId="{7C7DBB6C-B662-46A9-82D3-D62ECE7F2AF3}" srcOrd="0" destOrd="0" presId="urn:microsoft.com/office/officeart/2005/8/layout/orgChart1"/>
    <dgm:cxn modelId="{D14F9E8C-9241-4C71-BB00-076B6E67D2B4}" type="presParOf" srcId="{09FB090C-82F8-4D69-8F1F-816AA2F886A5}" destId="{2C081E10-A649-4006-8672-BAE93FA34C6E}" srcOrd="1" destOrd="0" presId="urn:microsoft.com/office/officeart/2005/8/layout/orgChart1"/>
    <dgm:cxn modelId="{D428C848-CCA2-420E-8BD0-CCD183B809A3}" type="presParOf" srcId="{D1DA73FE-1F02-4923-ADDF-521A83499B93}" destId="{47DA6234-CCA6-4438-9591-42EC54981B0A}" srcOrd="1" destOrd="0" presId="urn:microsoft.com/office/officeart/2005/8/layout/orgChart1"/>
    <dgm:cxn modelId="{405849D5-CB05-4974-8381-2C0F4490CCB3}" type="presParOf" srcId="{D1DA73FE-1F02-4923-ADDF-521A83499B93}" destId="{2585AA08-8298-4500-9159-466412369A17}" srcOrd="2" destOrd="0" presId="urn:microsoft.com/office/officeart/2005/8/layout/orgChart1"/>
    <dgm:cxn modelId="{7E702C28-01BD-42B7-9906-2A2978B7F7B6}" type="presParOf" srcId="{75D4D1A0-2FC8-4961-AED2-F02F6B1117B6}" destId="{28A67F63-5971-415D-AE02-261802BF0219}" srcOrd="4" destOrd="0" presId="urn:microsoft.com/office/officeart/2005/8/layout/orgChart1"/>
    <dgm:cxn modelId="{B887D1E0-DBCF-43F9-BE28-7015DCC1F241}" type="presParOf" srcId="{75D4D1A0-2FC8-4961-AED2-F02F6B1117B6}" destId="{D8104C35-E19A-4E28-8763-3537EECA9A72}" srcOrd="5" destOrd="0" presId="urn:microsoft.com/office/officeart/2005/8/layout/orgChart1"/>
    <dgm:cxn modelId="{D4C9034E-FAF5-4D65-BEC3-39FBF3C871E0}" type="presParOf" srcId="{D8104C35-E19A-4E28-8763-3537EECA9A72}" destId="{EB459464-6D69-4E35-8D3B-46BF0EC0DE13}" srcOrd="0" destOrd="0" presId="urn:microsoft.com/office/officeart/2005/8/layout/orgChart1"/>
    <dgm:cxn modelId="{59090649-E575-4E9A-B4F5-1CAD6960077B}" type="presParOf" srcId="{EB459464-6D69-4E35-8D3B-46BF0EC0DE13}" destId="{F7DE7C58-9C0A-4D20-8D05-40FD819457D9}" srcOrd="0" destOrd="0" presId="urn:microsoft.com/office/officeart/2005/8/layout/orgChart1"/>
    <dgm:cxn modelId="{41A5FDE3-5E80-41FD-AA47-2F3A2316C58D}" type="presParOf" srcId="{EB459464-6D69-4E35-8D3B-46BF0EC0DE13}" destId="{3FCB190D-E932-44C0-B3C3-BB38C1435821}" srcOrd="1" destOrd="0" presId="urn:microsoft.com/office/officeart/2005/8/layout/orgChart1"/>
    <dgm:cxn modelId="{DADB24D2-2295-425F-96EA-4A838CC4D81C}" type="presParOf" srcId="{D8104C35-E19A-4E28-8763-3537EECA9A72}" destId="{090F73B7-0175-41D7-BD44-38A79D65B72B}" srcOrd="1" destOrd="0" presId="urn:microsoft.com/office/officeart/2005/8/layout/orgChart1"/>
    <dgm:cxn modelId="{38D0C3B2-E2E7-4E75-BF4A-E53C770115C5}" type="presParOf" srcId="{D8104C35-E19A-4E28-8763-3537EECA9A72}" destId="{57DA2F8C-122E-448C-ABB5-C7D7887D8533}" srcOrd="2" destOrd="0" presId="urn:microsoft.com/office/officeart/2005/8/layout/orgChart1"/>
    <dgm:cxn modelId="{42B7F14A-7460-4902-BD1A-B35113781408}" type="presParOf" srcId="{75D4D1A0-2FC8-4961-AED2-F02F6B1117B6}" destId="{1B36AF4E-39D9-4EA4-80E9-4177B2DC4697}" srcOrd="6" destOrd="0" presId="urn:microsoft.com/office/officeart/2005/8/layout/orgChart1"/>
    <dgm:cxn modelId="{91F07E1D-A5D3-4C7C-863B-473C8B57076E}" type="presParOf" srcId="{75D4D1A0-2FC8-4961-AED2-F02F6B1117B6}" destId="{72095450-0A5F-4AF6-B179-7355234B7FEC}" srcOrd="7" destOrd="0" presId="urn:microsoft.com/office/officeart/2005/8/layout/orgChart1"/>
    <dgm:cxn modelId="{6ACE6D57-0933-400C-95B6-B0C2B7FEA0C4}" type="presParOf" srcId="{72095450-0A5F-4AF6-B179-7355234B7FEC}" destId="{44E425A1-093C-4322-B889-80A2814D2497}" srcOrd="0" destOrd="0" presId="urn:microsoft.com/office/officeart/2005/8/layout/orgChart1"/>
    <dgm:cxn modelId="{5D6B29FA-13C6-4D36-98F9-996420F90E3A}" type="presParOf" srcId="{44E425A1-093C-4322-B889-80A2814D2497}" destId="{4D8D3405-6FEB-4A83-9DAD-1CAA43B8FBC7}" srcOrd="0" destOrd="0" presId="urn:microsoft.com/office/officeart/2005/8/layout/orgChart1"/>
    <dgm:cxn modelId="{BBE5BE90-620D-449C-83D6-B030ECF38189}" type="presParOf" srcId="{44E425A1-093C-4322-B889-80A2814D2497}" destId="{8714F468-3E38-42B4-AD5E-305F9B954100}" srcOrd="1" destOrd="0" presId="urn:microsoft.com/office/officeart/2005/8/layout/orgChart1"/>
    <dgm:cxn modelId="{A19F689B-FB62-4A11-8B80-F64D0E85EEDF}" type="presParOf" srcId="{72095450-0A5F-4AF6-B179-7355234B7FEC}" destId="{4548F814-3740-4DBB-AE69-6AFF17070EE5}" srcOrd="1" destOrd="0" presId="urn:microsoft.com/office/officeart/2005/8/layout/orgChart1"/>
    <dgm:cxn modelId="{F34E8C5B-D283-4D87-AB01-BEC478267070}" type="presParOf" srcId="{72095450-0A5F-4AF6-B179-7355234B7FEC}" destId="{A8EABD30-21A9-485A-84E4-7407966F2330}" srcOrd="2" destOrd="0" presId="urn:microsoft.com/office/officeart/2005/8/layout/orgChart1"/>
    <dgm:cxn modelId="{D1269A40-BEF5-4952-B4E6-53633632779A}" type="presParOf" srcId="{75D4D1A0-2FC8-4961-AED2-F02F6B1117B6}" destId="{C939209B-8263-4E1F-A52E-60C017EA5717}" srcOrd="8" destOrd="0" presId="urn:microsoft.com/office/officeart/2005/8/layout/orgChart1"/>
    <dgm:cxn modelId="{5177DE05-88B1-44DC-B30E-450CE6C5664A}" type="presParOf" srcId="{75D4D1A0-2FC8-4961-AED2-F02F6B1117B6}" destId="{E1E7019E-D838-4BE7-A58B-C2815B3E6CEF}" srcOrd="9" destOrd="0" presId="urn:microsoft.com/office/officeart/2005/8/layout/orgChart1"/>
    <dgm:cxn modelId="{E3EE5C8C-643C-4C14-9778-A917E2E7D594}" type="presParOf" srcId="{E1E7019E-D838-4BE7-A58B-C2815B3E6CEF}" destId="{9B4F505A-084A-4156-AFA8-E7AF15A37C35}" srcOrd="0" destOrd="0" presId="urn:microsoft.com/office/officeart/2005/8/layout/orgChart1"/>
    <dgm:cxn modelId="{DD41B6D3-E1C6-49E6-8C8F-B0821A5D7F87}" type="presParOf" srcId="{9B4F505A-084A-4156-AFA8-E7AF15A37C35}" destId="{F27CCAF3-91AD-4C92-8405-F94E26C79543}" srcOrd="0" destOrd="0" presId="urn:microsoft.com/office/officeart/2005/8/layout/orgChart1"/>
    <dgm:cxn modelId="{52711B86-1E19-4F70-94EA-772C419001DE}" type="presParOf" srcId="{9B4F505A-084A-4156-AFA8-E7AF15A37C35}" destId="{85B3E9F2-2026-4975-B0D0-0B2CC1493C01}" srcOrd="1" destOrd="0" presId="urn:microsoft.com/office/officeart/2005/8/layout/orgChart1"/>
    <dgm:cxn modelId="{48D620D1-E1E8-44D2-8B86-A83077B428B6}" type="presParOf" srcId="{E1E7019E-D838-4BE7-A58B-C2815B3E6CEF}" destId="{7769D905-1A01-4BFE-86D0-F8EAA9ADA5DB}" srcOrd="1" destOrd="0" presId="urn:microsoft.com/office/officeart/2005/8/layout/orgChart1"/>
    <dgm:cxn modelId="{0012D0D7-BE0C-45AB-8D2F-73C9BA8FEBD9}" type="presParOf" srcId="{E1E7019E-D838-4BE7-A58B-C2815B3E6CEF}" destId="{29AEE37A-C7AF-4418-B947-1DAF4A2B2593}" srcOrd="2" destOrd="0" presId="urn:microsoft.com/office/officeart/2005/8/layout/orgChart1"/>
    <dgm:cxn modelId="{92FBD251-1826-4DFB-A17B-5D188A66951D}" type="presParOf" srcId="{6F236679-21DE-49FD-B7AB-551D35862B0D}" destId="{3F0457A9-9465-4AC0-B3ED-C7FB5488F356}" srcOrd="2" destOrd="0" presId="urn:microsoft.com/office/officeart/2005/8/layout/orgChart1"/>
    <dgm:cxn modelId="{39C4B03C-35AC-4855-BBB1-68711F7C32E5}" type="presParOf" srcId="{3F04BAD5-D7FF-4279-9A7D-6F6DC4B9E1BB}" destId="{98BB0B9B-0CA2-402A-B130-26933F4A0F9D}" srcOrd="2" destOrd="0" presId="urn:microsoft.com/office/officeart/2005/8/layout/orgChart1"/>
    <dgm:cxn modelId="{DD962485-F653-430D-8947-3D9E06B21187}" type="presParOf" srcId="{3F04BAD5-D7FF-4279-9A7D-6F6DC4B9E1BB}" destId="{9F9AF949-AA12-4839-89C3-063E89D7FD4D}" srcOrd="3" destOrd="0" presId="urn:microsoft.com/office/officeart/2005/8/layout/orgChart1"/>
    <dgm:cxn modelId="{4BC284B7-1688-4FB8-9C17-FE82F2FD5A7E}" type="presParOf" srcId="{9F9AF949-AA12-4839-89C3-063E89D7FD4D}" destId="{F4430EEB-D1DE-473B-866C-741FD69643E5}" srcOrd="0" destOrd="0" presId="urn:microsoft.com/office/officeart/2005/8/layout/orgChart1"/>
    <dgm:cxn modelId="{9B11DB07-45AD-4E21-ACEA-4F2A141A4EC6}" type="presParOf" srcId="{F4430EEB-D1DE-473B-866C-741FD69643E5}" destId="{AF4B65CC-7207-4971-BD4C-EB90C6AB66EA}" srcOrd="0" destOrd="0" presId="urn:microsoft.com/office/officeart/2005/8/layout/orgChart1"/>
    <dgm:cxn modelId="{AF7DF901-A00B-4D39-A7B1-63D52548A816}" type="presParOf" srcId="{F4430EEB-D1DE-473B-866C-741FD69643E5}" destId="{1CE09A39-D760-446E-9827-100F5D14B729}" srcOrd="1" destOrd="0" presId="urn:microsoft.com/office/officeart/2005/8/layout/orgChart1"/>
    <dgm:cxn modelId="{161AFE8F-6B70-4496-AE43-25FAEE745B1C}" type="presParOf" srcId="{9F9AF949-AA12-4839-89C3-063E89D7FD4D}" destId="{6C5B7745-679B-4C57-89DD-63F7585996D4}" srcOrd="1" destOrd="0" presId="urn:microsoft.com/office/officeart/2005/8/layout/orgChart1"/>
    <dgm:cxn modelId="{40B6BFA9-7C43-4E02-A645-091318275CB7}" type="presParOf" srcId="{6C5B7745-679B-4C57-89DD-63F7585996D4}" destId="{8FA2F12A-5BCF-4CB0-8C7D-A49C040AA731}" srcOrd="0" destOrd="0" presId="urn:microsoft.com/office/officeart/2005/8/layout/orgChart1"/>
    <dgm:cxn modelId="{6BD9B0BB-7524-4FA5-948A-151C422FD7C2}" type="presParOf" srcId="{6C5B7745-679B-4C57-89DD-63F7585996D4}" destId="{BE893647-0C62-47C7-BFFF-C89869D2805D}" srcOrd="1" destOrd="0" presId="urn:microsoft.com/office/officeart/2005/8/layout/orgChart1"/>
    <dgm:cxn modelId="{5D1B3FB5-D4F1-40CD-867C-69100F1A133D}" type="presParOf" srcId="{BE893647-0C62-47C7-BFFF-C89869D2805D}" destId="{E7793686-2BEE-4409-9029-DE7A81C1C2B9}" srcOrd="0" destOrd="0" presId="urn:microsoft.com/office/officeart/2005/8/layout/orgChart1"/>
    <dgm:cxn modelId="{CFF79A6E-CAA8-4951-9160-E5DD95CAB673}" type="presParOf" srcId="{E7793686-2BEE-4409-9029-DE7A81C1C2B9}" destId="{07249D75-E951-4ECD-8A4D-3AE8F597CA86}" srcOrd="0" destOrd="0" presId="urn:microsoft.com/office/officeart/2005/8/layout/orgChart1"/>
    <dgm:cxn modelId="{605BA9C8-A12D-44EE-B2D6-FFBA33C863BC}" type="presParOf" srcId="{E7793686-2BEE-4409-9029-DE7A81C1C2B9}" destId="{41091DD2-6D9B-4D89-8CAE-E5087874DC5B}" srcOrd="1" destOrd="0" presId="urn:microsoft.com/office/officeart/2005/8/layout/orgChart1"/>
    <dgm:cxn modelId="{C4274EED-37FD-41DB-8D8F-D837BAA7EBF6}" type="presParOf" srcId="{BE893647-0C62-47C7-BFFF-C89869D2805D}" destId="{20D4BB4E-C407-4C04-8E34-32F90FF17C78}" srcOrd="1" destOrd="0" presId="urn:microsoft.com/office/officeart/2005/8/layout/orgChart1"/>
    <dgm:cxn modelId="{EBA7F19C-346F-4A9B-821B-32FC50C0DF3D}" type="presParOf" srcId="{BE893647-0C62-47C7-BFFF-C89869D2805D}" destId="{BC849476-D152-4196-BCC6-0CC921B3E08E}" srcOrd="2" destOrd="0" presId="urn:microsoft.com/office/officeart/2005/8/layout/orgChart1"/>
    <dgm:cxn modelId="{C1E1F337-EFF2-4E56-8FC2-2FC5F4E204FF}" type="presParOf" srcId="{6C5B7745-679B-4C57-89DD-63F7585996D4}" destId="{8AFA26A1-2608-43D2-BAB8-74539DDCBBE4}" srcOrd="2" destOrd="0" presId="urn:microsoft.com/office/officeart/2005/8/layout/orgChart1"/>
    <dgm:cxn modelId="{C0970AF0-A205-4526-B1E8-352500CFA9FF}" type="presParOf" srcId="{6C5B7745-679B-4C57-89DD-63F7585996D4}" destId="{7CDAAC2F-B32A-4899-96C9-BCE75C6345BC}" srcOrd="3" destOrd="0" presId="urn:microsoft.com/office/officeart/2005/8/layout/orgChart1"/>
    <dgm:cxn modelId="{9AB3546B-FFBB-44B1-A675-9B65F23087A6}" type="presParOf" srcId="{7CDAAC2F-B32A-4899-96C9-BCE75C6345BC}" destId="{8F8B4953-C9DE-4D51-9F42-30077C156A51}" srcOrd="0" destOrd="0" presId="urn:microsoft.com/office/officeart/2005/8/layout/orgChart1"/>
    <dgm:cxn modelId="{54A44E39-7A5D-4375-8B32-87E0A20BA377}" type="presParOf" srcId="{8F8B4953-C9DE-4D51-9F42-30077C156A51}" destId="{6E4F780E-E9E1-418B-9902-53945964D81B}" srcOrd="0" destOrd="0" presId="urn:microsoft.com/office/officeart/2005/8/layout/orgChart1"/>
    <dgm:cxn modelId="{B164A7FF-E401-482A-88C6-9CAA83064854}" type="presParOf" srcId="{8F8B4953-C9DE-4D51-9F42-30077C156A51}" destId="{2C880C30-2146-4580-944F-1012B0895867}" srcOrd="1" destOrd="0" presId="urn:microsoft.com/office/officeart/2005/8/layout/orgChart1"/>
    <dgm:cxn modelId="{D1B5B9CF-F11E-4A2C-85C1-E69F6807F4AC}" type="presParOf" srcId="{7CDAAC2F-B32A-4899-96C9-BCE75C6345BC}" destId="{B0751FD6-C678-4BD0-AF33-FF3BD4303170}" srcOrd="1" destOrd="0" presId="urn:microsoft.com/office/officeart/2005/8/layout/orgChart1"/>
    <dgm:cxn modelId="{4E4C7784-BBBE-4F15-9EED-0691B0E1FB51}" type="presParOf" srcId="{7CDAAC2F-B32A-4899-96C9-BCE75C6345BC}" destId="{CF7149BB-1776-4720-BFF1-96292D29508F}" srcOrd="2" destOrd="0" presId="urn:microsoft.com/office/officeart/2005/8/layout/orgChart1"/>
    <dgm:cxn modelId="{A9EE71D0-82C6-47D3-9E2B-5EDF9389CEC8}" type="presParOf" srcId="{6C5B7745-679B-4C57-89DD-63F7585996D4}" destId="{8CE0AC09-8ADB-489B-953A-27A9AC09820D}" srcOrd="4" destOrd="0" presId="urn:microsoft.com/office/officeart/2005/8/layout/orgChart1"/>
    <dgm:cxn modelId="{9AB36CD4-6DF8-4ECF-94A6-6192CDEB96EF}" type="presParOf" srcId="{6C5B7745-679B-4C57-89DD-63F7585996D4}" destId="{6A6340E0-C317-42E1-9A19-03E9DBAB2F22}" srcOrd="5" destOrd="0" presId="urn:microsoft.com/office/officeart/2005/8/layout/orgChart1"/>
    <dgm:cxn modelId="{8984FDDF-457C-40EE-A3E8-2BB8D9395981}" type="presParOf" srcId="{6A6340E0-C317-42E1-9A19-03E9DBAB2F22}" destId="{0E11027E-23E2-4016-A9D0-4E82B1EA5699}" srcOrd="0" destOrd="0" presId="urn:microsoft.com/office/officeart/2005/8/layout/orgChart1"/>
    <dgm:cxn modelId="{0FEC7D90-00CB-441F-98C2-D61B832FD449}" type="presParOf" srcId="{0E11027E-23E2-4016-A9D0-4E82B1EA5699}" destId="{2F35E65C-FA68-4158-8E0C-6C83EFC419FA}" srcOrd="0" destOrd="0" presId="urn:microsoft.com/office/officeart/2005/8/layout/orgChart1"/>
    <dgm:cxn modelId="{0416512C-A936-447B-A081-4E6B60755973}" type="presParOf" srcId="{0E11027E-23E2-4016-A9D0-4E82B1EA5699}" destId="{DA0FD2A8-4FED-4B24-95D2-CD724BEDE42A}" srcOrd="1" destOrd="0" presId="urn:microsoft.com/office/officeart/2005/8/layout/orgChart1"/>
    <dgm:cxn modelId="{50E810CD-4970-4398-99EE-27B14AA72F9D}" type="presParOf" srcId="{6A6340E0-C317-42E1-9A19-03E9DBAB2F22}" destId="{15BCC67B-DAD8-4A46-B6F5-C5423D02A8D0}" srcOrd="1" destOrd="0" presId="urn:microsoft.com/office/officeart/2005/8/layout/orgChart1"/>
    <dgm:cxn modelId="{553D89C5-F52C-422F-8ED5-D4EB847DF3B1}" type="presParOf" srcId="{6A6340E0-C317-42E1-9A19-03E9DBAB2F22}" destId="{DEC588CC-AAB4-47CC-8879-070F10DEC67E}" srcOrd="2" destOrd="0" presId="urn:microsoft.com/office/officeart/2005/8/layout/orgChart1"/>
    <dgm:cxn modelId="{7029C40D-CA75-4D29-B2DE-8BED00B9A071}" type="presParOf" srcId="{6C5B7745-679B-4C57-89DD-63F7585996D4}" destId="{F290F77B-253F-425B-890F-6F44F9A99811}" srcOrd="6" destOrd="0" presId="urn:microsoft.com/office/officeart/2005/8/layout/orgChart1"/>
    <dgm:cxn modelId="{B832446D-0632-475E-9267-A00995F67B8F}" type="presParOf" srcId="{6C5B7745-679B-4C57-89DD-63F7585996D4}" destId="{32F6F538-B23E-42FD-930B-98D0D404E30A}" srcOrd="7" destOrd="0" presId="urn:microsoft.com/office/officeart/2005/8/layout/orgChart1"/>
    <dgm:cxn modelId="{A75802C7-73CA-4748-8505-9569CACB5EDA}" type="presParOf" srcId="{32F6F538-B23E-42FD-930B-98D0D404E30A}" destId="{1E0138B5-C9DA-4832-B720-2FFC24DA1E2A}" srcOrd="0" destOrd="0" presId="urn:microsoft.com/office/officeart/2005/8/layout/orgChart1"/>
    <dgm:cxn modelId="{A0A93F65-479C-4322-B22A-5A4AD6AE98BE}" type="presParOf" srcId="{1E0138B5-C9DA-4832-B720-2FFC24DA1E2A}" destId="{1E210C46-DAD4-4A88-B879-F71EFAD9BF9F}" srcOrd="0" destOrd="0" presId="urn:microsoft.com/office/officeart/2005/8/layout/orgChart1"/>
    <dgm:cxn modelId="{1F5A096F-5C2B-47E5-A474-10DECD6A0407}" type="presParOf" srcId="{1E0138B5-C9DA-4832-B720-2FFC24DA1E2A}" destId="{44DE01AD-36F3-44F3-8415-8410A3AE5A84}" srcOrd="1" destOrd="0" presId="urn:microsoft.com/office/officeart/2005/8/layout/orgChart1"/>
    <dgm:cxn modelId="{85843B0A-EC97-4CC8-B06C-4EFE33019361}" type="presParOf" srcId="{32F6F538-B23E-42FD-930B-98D0D404E30A}" destId="{93537993-F5F2-4B79-9AB4-AA6C7D6B7B55}" srcOrd="1" destOrd="0" presId="urn:microsoft.com/office/officeart/2005/8/layout/orgChart1"/>
    <dgm:cxn modelId="{07E5241C-74CE-48A2-A63B-F41F28824E34}" type="presParOf" srcId="{32F6F538-B23E-42FD-930B-98D0D404E30A}" destId="{D045B992-FF73-4905-A999-D46DEC2122B3}" srcOrd="2" destOrd="0" presId="urn:microsoft.com/office/officeart/2005/8/layout/orgChart1"/>
    <dgm:cxn modelId="{C0E11A66-6C33-44E5-903C-5A68D4218414}" type="presParOf" srcId="{6C5B7745-679B-4C57-89DD-63F7585996D4}" destId="{DE83DA5E-8CFE-4506-A370-002448814C06}" srcOrd="8" destOrd="0" presId="urn:microsoft.com/office/officeart/2005/8/layout/orgChart1"/>
    <dgm:cxn modelId="{C15A45F0-A6C7-4E4E-91F2-68C2BDF78996}" type="presParOf" srcId="{6C5B7745-679B-4C57-89DD-63F7585996D4}" destId="{C84CBFAF-8B55-4260-ADC3-9DADF5ED8B79}" srcOrd="9" destOrd="0" presId="urn:microsoft.com/office/officeart/2005/8/layout/orgChart1"/>
    <dgm:cxn modelId="{B300AE4D-C422-4B50-A99A-31992FE7567B}" type="presParOf" srcId="{C84CBFAF-8B55-4260-ADC3-9DADF5ED8B79}" destId="{D19D6AD5-67EE-4BBF-A075-008DE2B516D2}" srcOrd="0" destOrd="0" presId="urn:microsoft.com/office/officeart/2005/8/layout/orgChart1"/>
    <dgm:cxn modelId="{D32B435E-19B1-4699-84BD-C1632A72FC00}" type="presParOf" srcId="{D19D6AD5-67EE-4BBF-A075-008DE2B516D2}" destId="{02FCD813-A0C3-4248-A80C-01090CE6A46D}" srcOrd="0" destOrd="0" presId="urn:microsoft.com/office/officeart/2005/8/layout/orgChart1"/>
    <dgm:cxn modelId="{A4790EF8-ECE0-486F-8770-3F5CB83EAC69}" type="presParOf" srcId="{D19D6AD5-67EE-4BBF-A075-008DE2B516D2}" destId="{ED981A58-8A27-4567-8A3E-D2E76223BD06}" srcOrd="1" destOrd="0" presId="urn:microsoft.com/office/officeart/2005/8/layout/orgChart1"/>
    <dgm:cxn modelId="{92149DE4-0553-4326-A16C-D84068E5640B}" type="presParOf" srcId="{C84CBFAF-8B55-4260-ADC3-9DADF5ED8B79}" destId="{2A1593D7-999C-419B-80EE-7F3604ED4221}" srcOrd="1" destOrd="0" presId="urn:microsoft.com/office/officeart/2005/8/layout/orgChart1"/>
    <dgm:cxn modelId="{54BC6F6F-4BA9-453A-8E96-3344B2C75E6C}" type="presParOf" srcId="{C84CBFAF-8B55-4260-ADC3-9DADF5ED8B79}" destId="{A6E6F724-743F-4337-B35A-DCA9896A5577}" srcOrd="2" destOrd="0" presId="urn:microsoft.com/office/officeart/2005/8/layout/orgChart1"/>
    <dgm:cxn modelId="{3586AD77-2034-4842-AA6A-2C114FEB0248}" type="presParOf" srcId="{9F9AF949-AA12-4839-89C3-063E89D7FD4D}" destId="{56724CA6-3249-4331-831E-9C0897BAC68D}" srcOrd="2" destOrd="0" presId="urn:microsoft.com/office/officeart/2005/8/layout/orgChart1"/>
    <dgm:cxn modelId="{5C388B69-2191-4985-BC85-393B76FD8EA6}" type="presParOf" srcId="{D1B63799-DB02-414C-AD14-AE5F19B84880}" destId="{78B4D1B1-75BC-4A17-8FDA-0EB5ABA440B2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D23E1BAF-F6FD-4D77-A4E1-0D2133834972}" type="doc">
      <dgm:prSet loTypeId="urn:microsoft.com/office/officeart/2005/8/layout/orgChart1" loCatId="hierarchy" qsTypeId="urn:microsoft.com/office/officeart/2005/8/quickstyle/simple3" qsCatId="simple" csTypeId="urn:microsoft.com/office/officeart/2005/8/colors/colorful1#3" csCatId="colorful" phldr="1"/>
      <dgm:spPr/>
      <dgm:t>
        <a:bodyPr/>
        <a:lstStyle/>
        <a:p>
          <a:endParaRPr lang="ru-RU"/>
        </a:p>
      </dgm:t>
    </dgm:pt>
    <dgm:pt modelId="{A6AB8B67-64EE-4BD9-9ECB-53C188E64115}">
      <dgm:prSet custT="1"/>
      <dgm:spPr/>
      <dgm:t>
        <a:bodyPr/>
        <a:lstStyle/>
        <a:p>
          <a:r>
            <a:rPr lang="ru-RU" sz="1200" b="1" dirty="0" smtClean="0"/>
            <a:t>ГЕНЕРАЛЬНАЯ ЦЕЛЬ: </a:t>
          </a:r>
          <a:br>
            <a:rPr lang="ru-RU" sz="1200" b="1" dirty="0" smtClean="0"/>
          </a:br>
          <a:r>
            <a:rPr lang="ru-RU" sz="1200" b="1" dirty="0" smtClean="0"/>
            <a:t>Стабильное улучшение качества жизни петербуржцев, создание условий для участия всех слоев населения  в развитии города и получении выгод от социально-экономического прогресса</a:t>
          </a:r>
          <a:endParaRPr lang="ru-RU" sz="1200" b="1" dirty="0"/>
        </a:p>
      </dgm:t>
    </dgm:pt>
    <dgm:pt modelId="{311ED0D2-AA0F-4B1A-86EF-2D30B3FAD13E}" type="parTrans" cxnId="{74FBCB17-87A1-49D8-B099-A0DDEFA39940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69FEFAE3-31D8-48B5-92AE-767B2238474C}" type="sibTrans" cxnId="{74FBCB17-87A1-49D8-B099-A0DDEFA39940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4541C07E-DA15-4625-9075-04418E45C517}">
      <dgm:prSet custT="1"/>
      <dgm:spPr/>
      <dgm:t>
        <a:bodyPr/>
        <a:lstStyle/>
        <a:p>
          <a:r>
            <a:rPr lang="ru-RU" sz="1200" b="1" dirty="0" smtClean="0"/>
            <a:t>1.3 Обеспечение устойчивого экономического роста</a:t>
          </a:r>
          <a:endParaRPr lang="ru-RU" sz="1200" b="1" dirty="0"/>
        </a:p>
      </dgm:t>
    </dgm:pt>
    <dgm:pt modelId="{99024259-161D-4B64-A5A0-67E5F45FE27F}" type="parTrans" cxnId="{BAC90427-76CF-416A-B45C-3A0D37BC71FB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B9C1DD54-1A66-420E-9EB3-4B04662048C4}" type="sibTrans" cxnId="{BAC90427-76CF-416A-B45C-3A0D37BC71FB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E878233F-3C55-4BBA-8D45-37973A2C54EA}">
      <dgm:prSet custT="1"/>
      <dgm:spPr/>
      <dgm:t>
        <a:bodyPr/>
        <a:lstStyle/>
        <a:p>
          <a:r>
            <a:rPr lang="ru-RU" sz="1200" dirty="0" smtClean="0"/>
            <a:t>1.3.1. Формирование условий для развития экономики знаний и перехода городской экономики к </a:t>
          </a:r>
          <a:r>
            <a:rPr lang="en-US" sz="1200" dirty="0" smtClean="0"/>
            <a:t>VI </a:t>
          </a:r>
          <a:r>
            <a:rPr lang="ru-RU" sz="1200" dirty="0" smtClean="0"/>
            <a:t>технологическому укладу</a:t>
          </a:r>
          <a:endParaRPr lang="ru-RU" sz="1200" dirty="0"/>
        </a:p>
      </dgm:t>
    </dgm:pt>
    <dgm:pt modelId="{23F9E4C7-50F6-49C5-BF60-B890DEE669AF}" type="parTrans" cxnId="{88DE8636-9C7C-4359-A6CD-BEB2902F5080}">
      <dgm:prSet/>
      <dgm:spPr/>
      <dgm:t>
        <a:bodyPr/>
        <a:lstStyle/>
        <a:p>
          <a:endParaRPr lang="ru-RU" sz="1050">
            <a:solidFill>
              <a:schemeClr val="tx1"/>
            </a:solidFill>
          </a:endParaRPr>
        </a:p>
      </dgm:t>
    </dgm:pt>
    <dgm:pt modelId="{8EEC82A2-8410-48A6-B7D1-ED3CA78271C0}" type="sibTrans" cxnId="{88DE8636-9C7C-4359-A6CD-BEB2902F5080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C7AED4EE-F887-448E-A99B-16B062469C67}">
      <dgm:prSet custT="1"/>
      <dgm:spPr>
        <a:ln w="28575">
          <a:noFill/>
        </a:ln>
      </dgm:spPr>
      <dgm:t>
        <a:bodyPr/>
        <a:lstStyle/>
        <a:p>
          <a:r>
            <a:rPr lang="ru-RU" sz="1200" dirty="0" smtClean="0"/>
            <a:t>1.3.2. Создание благоприятного предпринимательского климата, развитие конкурентной среды и потребительского рынка</a:t>
          </a:r>
          <a:endParaRPr lang="ru-RU" sz="1200" dirty="0"/>
        </a:p>
      </dgm:t>
    </dgm:pt>
    <dgm:pt modelId="{9EC2735F-1561-4E78-A312-8944AC6080F3}" type="parTrans" cxnId="{7C6BA62F-1EF2-477F-99F1-EBAC093D93B4}">
      <dgm:prSet/>
      <dgm:spPr/>
      <dgm:t>
        <a:bodyPr/>
        <a:lstStyle/>
        <a:p>
          <a:endParaRPr lang="ru-RU" sz="1050">
            <a:solidFill>
              <a:schemeClr val="tx1"/>
            </a:solidFill>
          </a:endParaRPr>
        </a:p>
      </dgm:t>
    </dgm:pt>
    <dgm:pt modelId="{D3B0A904-8E3A-4F7F-9B17-2F87504A83B9}" type="sibTrans" cxnId="{7C6BA62F-1EF2-477F-99F1-EBAC093D93B4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313E7F5D-87BC-48D5-B63B-F00FE7CCC65C}">
      <dgm:prSet custT="1"/>
      <dgm:spPr/>
      <dgm:t>
        <a:bodyPr/>
        <a:lstStyle/>
        <a:p>
          <a:r>
            <a:rPr lang="ru-RU" sz="1200" dirty="0" smtClean="0"/>
            <a:t>1.3.3. Содействие формированию и рациональному использованию трудовых ресурсов Санкт-Петербурга</a:t>
          </a:r>
          <a:endParaRPr lang="ru-RU" sz="1200" dirty="0"/>
        </a:p>
      </dgm:t>
    </dgm:pt>
    <dgm:pt modelId="{DA4045B9-69FE-4A0C-A7D1-2EE001D74D5A}" type="parTrans" cxnId="{EB74A4FE-37E4-49C2-BF3A-7EFE061E7277}">
      <dgm:prSet/>
      <dgm:spPr/>
      <dgm:t>
        <a:bodyPr/>
        <a:lstStyle/>
        <a:p>
          <a:endParaRPr lang="ru-RU" sz="1050">
            <a:solidFill>
              <a:schemeClr val="tx1"/>
            </a:solidFill>
          </a:endParaRPr>
        </a:p>
      </dgm:t>
    </dgm:pt>
    <dgm:pt modelId="{B1023BD7-4FC4-416A-862F-F7AD23A5D31E}" type="sibTrans" cxnId="{EB74A4FE-37E4-49C2-BF3A-7EFE061E7277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91CDDFE4-6EBB-4921-8706-9CD3D8A522E3}">
      <dgm:prSet custT="1"/>
      <dgm:spPr/>
      <dgm:t>
        <a:bodyPr/>
        <a:lstStyle/>
        <a:p>
          <a:r>
            <a:rPr lang="ru-RU" sz="1200" dirty="0" smtClean="0"/>
            <a:t>1.3.4. Содействие развитию отраслей экономики, обеспечивающих наибольший вклад в формирование ВРП Санкт-Петербурга</a:t>
          </a:r>
          <a:endParaRPr lang="ru-RU" sz="1200" dirty="0"/>
        </a:p>
      </dgm:t>
    </dgm:pt>
    <dgm:pt modelId="{E7F1A83E-94A5-486E-A755-1C631A0831F6}" type="parTrans" cxnId="{CF27DCB2-10DF-402D-8DCB-A5B7A796C80A}">
      <dgm:prSet/>
      <dgm:spPr/>
      <dgm:t>
        <a:bodyPr/>
        <a:lstStyle/>
        <a:p>
          <a:endParaRPr lang="ru-RU" sz="1050">
            <a:solidFill>
              <a:schemeClr val="tx1"/>
            </a:solidFill>
          </a:endParaRPr>
        </a:p>
      </dgm:t>
    </dgm:pt>
    <dgm:pt modelId="{F5F1539F-80BF-4E65-B936-18EA072E1DD4}" type="sibTrans" cxnId="{CF27DCB2-10DF-402D-8DCB-A5B7A796C80A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D22DE66C-DAE2-4056-9404-E4C7531CAFB4}">
      <dgm:prSet custT="1"/>
      <dgm:spPr/>
      <dgm:t>
        <a:bodyPr/>
        <a:lstStyle/>
        <a:p>
          <a:r>
            <a:rPr lang="ru-RU" sz="1200" b="1" dirty="0" smtClean="0"/>
            <a:t>1.4. Обеспечение эффективности государственного управления</a:t>
          </a:r>
          <a:endParaRPr lang="ru-RU" sz="1200" b="1" dirty="0"/>
        </a:p>
      </dgm:t>
    </dgm:pt>
    <dgm:pt modelId="{E826A6EA-078A-4FF0-B053-2480371D74EE}" type="parTrans" cxnId="{953D8C87-B677-4FEE-BA90-3251FE138675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F0181EC3-3BC5-4318-A8D1-D293C91BFF88}" type="sibTrans" cxnId="{953D8C87-B677-4FEE-BA90-3251FE138675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521208A3-473E-407B-85D5-18A339AC2499}">
      <dgm:prSet custT="1"/>
      <dgm:spPr/>
      <dgm:t>
        <a:bodyPr/>
        <a:lstStyle/>
        <a:p>
          <a:r>
            <a:rPr lang="ru-RU" sz="1200" dirty="0" smtClean="0"/>
            <a:t>1.4.1. Повышение эффективности предоставления государственных и муниципальных услуг</a:t>
          </a:r>
          <a:endParaRPr lang="ru-RU" sz="1200" dirty="0"/>
        </a:p>
      </dgm:t>
    </dgm:pt>
    <dgm:pt modelId="{4DFEA674-0B5F-4A64-B6FB-D6277F7C0392}" type="parTrans" cxnId="{91811D7D-E9A3-4212-8195-5C3A0BB16A93}">
      <dgm:prSet/>
      <dgm:spPr/>
      <dgm:t>
        <a:bodyPr/>
        <a:lstStyle/>
        <a:p>
          <a:endParaRPr lang="ru-RU" sz="1050">
            <a:solidFill>
              <a:schemeClr val="tx1"/>
            </a:solidFill>
          </a:endParaRPr>
        </a:p>
      </dgm:t>
    </dgm:pt>
    <dgm:pt modelId="{7B5D8293-896A-469F-82F1-7B7986486F7C}" type="sibTrans" cxnId="{91811D7D-E9A3-4212-8195-5C3A0BB16A93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2811A48D-BE75-49C6-A67A-73A04AA59460}">
      <dgm:prSet custT="1"/>
      <dgm:spPr/>
      <dgm:t>
        <a:bodyPr/>
        <a:lstStyle/>
        <a:p>
          <a:r>
            <a:rPr lang="ru-RU" sz="1200" dirty="0" smtClean="0"/>
            <a:t>1.4.2. Обеспечение гарантий безопасности жизнедеятельности в Санкт-Петербурге</a:t>
          </a:r>
          <a:endParaRPr lang="ru-RU" sz="1200" dirty="0"/>
        </a:p>
      </dgm:t>
    </dgm:pt>
    <dgm:pt modelId="{F215FAC4-470F-4B03-A5BE-CCFA8210C0EE}" type="parTrans" cxnId="{03D624CF-F627-4B4A-8DB7-F6075548E877}">
      <dgm:prSet/>
      <dgm:spPr/>
      <dgm:t>
        <a:bodyPr/>
        <a:lstStyle/>
        <a:p>
          <a:endParaRPr lang="ru-RU" sz="1050">
            <a:solidFill>
              <a:schemeClr val="tx1"/>
            </a:solidFill>
          </a:endParaRPr>
        </a:p>
      </dgm:t>
    </dgm:pt>
    <dgm:pt modelId="{3C7DE4EE-7984-4219-B2B0-84F1349A9F84}" type="sibTrans" cxnId="{03D624CF-F627-4B4A-8DB7-F6075548E877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3D3A4703-35E9-4DE2-B321-7F746ECB60E4}">
      <dgm:prSet custT="1"/>
      <dgm:spPr/>
      <dgm:t>
        <a:bodyPr/>
        <a:lstStyle/>
        <a:p>
          <a:r>
            <a:rPr lang="ru-RU" sz="1200" dirty="0" smtClean="0"/>
            <a:t>1.4.3. Создание высокого уровня консолидации гражданского общества</a:t>
          </a:r>
          <a:endParaRPr lang="ru-RU" sz="1200" dirty="0"/>
        </a:p>
      </dgm:t>
    </dgm:pt>
    <dgm:pt modelId="{C4EA3827-DB13-439C-BA27-FAE5F4A1FC2D}" type="parTrans" cxnId="{04EA9192-05A5-49F9-8353-239CDC4B90C9}">
      <dgm:prSet/>
      <dgm:spPr/>
      <dgm:t>
        <a:bodyPr/>
        <a:lstStyle/>
        <a:p>
          <a:endParaRPr lang="ru-RU"/>
        </a:p>
      </dgm:t>
    </dgm:pt>
    <dgm:pt modelId="{A4B7127E-B131-426C-B145-88BA388C4917}" type="sibTrans" cxnId="{04EA9192-05A5-49F9-8353-239CDC4B90C9}">
      <dgm:prSet/>
      <dgm:spPr/>
      <dgm:t>
        <a:bodyPr/>
        <a:lstStyle/>
        <a:p>
          <a:endParaRPr lang="ru-RU"/>
        </a:p>
      </dgm:t>
    </dgm:pt>
    <dgm:pt modelId="{0D83E7C8-6C19-4446-B41E-129B53044825}" type="pres">
      <dgm:prSet presAssocID="{D23E1BAF-F6FD-4D77-A4E1-0D213383497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D1B63799-DB02-414C-AD14-AE5F19B84880}" type="pres">
      <dgm:prSet presAssocID="{A6AB8B67-64EE-4BD9-9ECB-53C188E64115}" presName="hierRoot1" presStyleCnt="0">
        <dgm:presLayoutVars>
          <dgm:hierBranch val="init"/>
        </dgm:presLayoutVars>
      </dgm:prSet>
      <dgm:spPr/>
      <dgm:t>
        <a:bodyPr/>
        <a:lstStyle/>
        <a:p>
          <a:endParaRPr lang="ru-RU"/>
        </a:p>
      </dgm:t>
    </dgm:pt>
    <dgm:pt modelId="{41B37D19-8DB5-416A-8D52-90B59AFF99BA}" type="pres">
      <dgm:prSet presAssocID="{A6AB8B67-64EE-4BD9-9ECB-53C188E64115}" presName="rootComposite1" presStyleCnt="0"/>
      <dgm:spPr/>
      <dgm:t>
        <a:bodyPr/>
        <a:lstStyle/>
        <a:p>
          <a:endParaRPr lang="ru-RU"/>
        </a:p>
      </dgm:t>
    </dgm:pt>
    <dgm:pt modelId="{47F67584-2EAA-404A-B528-1DBCF7B1F2C5}" type="pres">
      <dgm:prSet presAssocID="{A6AB8B67-64EE-4BD9-9ECB-53C188E64115}" presName="rootText1" presStyleLbl="node0" presStyleIdx="0" presStyleCnt="1" custScaleX="720446" custScaleY="86541" custLinFactNeighborX="14641" custLinFactNeighborY="54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E2587550-83C3-49EB-B3C3-4236CDB027CF}" type="pres">
      <dgm:prSet presAssocID="{A6AB8B67-64EE-4BD9-9ECB-53C188E64115}" presName="rootConnector1" presStyleLbl="node1" presStyleIdx="0" presStyleCnt="0"/>
      <dgm:spPr/>
      <dgm:t>
        <a:bodyPr/>
        <a:lstStyle/>
        <a:p>
          <a:endParaRPr lang="ru-RU"/>
        </a:p>
      </dgm:t>
    </dgm:pt>
    <dgm:pt modelId="{3F04BAD5-D7FF-4279-9A7D-6F6DC4B9E1BB}" type="pres">
      <dgm:prSet presAssocID="{A6AB8B67-64EE-4BD9-9ECB-53C188E64115}" presName="hierChild2" presStyleCnt="0"/>
      <dgm:spPr/>
      <dgm:t>
        <a:bodyPr/>
        <a:lstStyle/>
        <a:p>
          <a:endParaRPr lang="ru-RU"/>
        </a:p>
      </dgm:t>
    </dgm:pt>
    <dgm:pt modelId="{58473CDB-4625-4206-B3EA-25B7C2654626}" type="pres">
      <dgm:prSet presAssocID="{99024259-161D-4B64-A5A0-67E5F45FE27F}" presName="Name37" presStyleLbl="parChTrans1D2" presStyleIdx="0" presStyleCnt="2"/>
      <dgm:spPr/>
      <dgm:t>
        <a:bodyPr/>
        <a:lstStyle/>
        <a:p>
          <a:endParaRPr lang="ru-RU"/>
        </a:p>
      </dgm:t>
    </dgm:pt>
    <dgm:pt modelId="{C6CD16AD-0FD1-4E08-AFA8-49310C8F5316}" type="pres">
      <dgm:prSet presAssocID="{4541C07E-DA15-4625-9075-04418E45C517}" presName="hierRoot2" presStyleCnt="0">
        <dgm:presLayoutVars>
          <dgm:hierBranch val="init"/>
        </dgm:presLayoutVars>
      </dgm:prSet>
      <dgm:spPr/>
      <dgm:t>
        <a:bodyPr/>
        <a:lstStyle/>
        <a:p>
          <a:endParaRPr lang="ru-RU"/>
        </a:p>
      </dgm:t>
    </dgm:pt>
    <dgm:pt modelId="{97ED5031-566A-4616-9403-5C5F5D26B8C5}" type="pres">
      <dgm:prSet presAssocID="{4541C07E-DA15-4625-9075-04418E45C517}" presName="rootComposite" presStyleCnt="0"/>
      <dgm:spPr/>
      <dgm:t>
        <a:bodyPr/>
        <a:lstStyle/>
        <a:p>
          <a:endParaRPr lang="ru-RU"/>
        </a:p>
      </dgm:t>
    </dgm:pt>
    <dgm:pt modelId="{4305D038-E7FE-4A7C-AFF5-4A002E1DDE32}" type="pres">
      <dgm:prSet presAssocID="{4541C07E-DA15-4625-9075-04418E45C517}" presName="rootText" presStyleLbl="node2" presStyleIdx="0" presStyleCnt="2" custScaleX="249355" custScaleY="75225" custLinFactNeighborX="-36277" custLinFactNeighborY="2588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CC1D8A89-3449-451F-B082-BA114AFFA105}" type="pres">
      <dgm:prSet presAssocID="{4541C07E-DA15-4625-9075-04418E45C517}" presName="rootConnector" presStyleLbl="node2" presStyleIdx="0" presStyleCnt="2"/>
      <dgm:spPr/>
      <dgm:t>
        <a:bodyPr/>
        <a:lstStyle/>
        <a:p>
          <a:endParaRPr lang="ru-RU"/>
        </a:p>
      </dgm:t>
    </dgm:pt>
    <dgm:pt modelId="{C5B3293E-3DA1-41F0-A041-8E53873B7A15}" type="pres">
      <dgm:prSet presAssocID="{4541C07E-DA15-4625-9075-04418E45C517}" presName="hierChild4" presStyleCnt="0"/>
      <dgm:spPr/>
      <dgm:t>
        <a:bodyPr/>
        <a:lstStyle/>
        <a:p>
          <a:endParaRPr lang="ru-RU"/>
        </a:p>
      </dgm:t>
    </dgm:pt>
    <dgm:pt modelId="{2E7FC579-DCF5-47A3-81F0-CCCEF79CEB57}" type="pres">
      <dgm:prSet presAssocID="{23F9E4C7-50F6-49C5-BF60-B890DEE669AF}" presName="Name37" presStyleLbl="parChTrans1D3" presStyleIdx="0" presStyleCnt="7" custSzX="414531"/>
      <dgm:spPr/>
      <dgm:t>
        <a:bodyPr/>
        <a:lstStyle/>
        <a:p>
          <a:endParaRPr lang="ru-RU"/>
        </a:p>
      </dgm:t>
    </dgm:pt>
    <dgm:pt modelId="{B2189869-2643-4128-9ACF-9D6A6E0D37EE}" type="pres">
      <dgm:prSet presAssocID="{E878233F-3C55-4BBA-8D45-37973A2C54EA}" presName="hierRoot2" presStyleCnt="0">
        <dgm:presLayoutVars>
          <dgm:hierBranch val="init"/>
        </dgm:presLayoutVars>
      </dgm:prSet>
      <dgm:spPr/>
      <dgm:t>
        <a:bodyPr/>
        <a:lstStyle/>
        <a:p>
          <a:endParaRPr lang="ru-RU"/>
        </a:p>
      </dgm:t>
    </dgm:pt>
    <dgm:pt modelId="{8D7A5593-86F8-42B0-9370-2F59FBDB6C3A}" type="pres">
      <dgm:prSet presAssocID="{E878233F-3C55-4BBA-8D45-37973A2C54EA}" presName="rootComposite" presStyleCnt="0"/>
      <dgm:spPr/>
      <dgm:t>
        <a:bodyPr/>
        <a:lstStyle/>
        <a:p>
          <a:endParaRPr lang="ru-RU"/>
        </a:p>
      </dgm:t>
    </dgm:pt>
    <dgm:pt modelId="{18254BF4-EC36-4369-9B23-4C54F699C1E0}" type="pres">
      <dgm:prSet presAssocID="{E878233F-3C55-4BBA-8D45-37973A2C54EA}" presName="rootText" presStyleLbl="node3" presStyleIdx="0" presStyleCnt="7" custScaleX="255141" custScaleY="114125" custLinFactNeighborX="-53549" custLinFactNeighborY="36517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96DF89A-8F1E-459D-B3C5-5254F79B6525}" type="pres">
      <dgm:prSet presAssocID="{E878233F-3C55-4BBA-8D45-37973A2C54EA}" presName="rootConnector" presStyleLbl="node3" presStyleIdx="0" presStyleCnt="7"/>
      <dgm:spPr/>
      <dgm:t>
        <a:bodyPr/>
        <a:lstStyle/>
        <a:p>
          <a:endParaRPr lang="ru-RU"/>
        </a:p>
      </dgm:t>
    </dgm:pt>
    <dgm:pt modelId="{22F04FB4-88AF-425A-8E68-431CA353AF5E}" type="pres">
      <dgm:prSet presAssocID="{E878233F-3C55-4BBA-8D45-37973A2C54EA}" presName="hierChild4" presStyleCnt="0"/>
      <dgm:spPr/>
      <dgm:t>
        <a:bodyPr/>
        <a:lstStyle/>
        <a:p>
          <a:endParaRPr lang="ru-RU"/>
        </a:p>
      </dgm:t>
    </dgm:pt>
    <dgm:pt modelId="{5C96F5DD-4753-4EB5-8EC0-0CDC12BEE37C}" type="pres">
      <dgm:prSet presAssocID="{E878233F-3C55-4BBA-8D45-37973A2C54EA}" presName="hierChild5" presStyleCnt="0"/>
      <dgm:spPr/>
      <dgm:t>
        <a:bodyPr/>
        <a:lstStyle/>
        <a:p>
          <a:endParaRPr lang="ru-RU"/>
        </a:p>
      </dgm:t>
    </dgm:pt>
    <dgm:pt modelId="{04B5B8A5-B71C-41AA-9EB4-95CB389649DC}" type="pres">
      <dgm:prSet presAssocID="{9EC2735F-1561-4E78-A312-8944AC6080F3}" presName="Name37" presStyleLbl="parChTrans1D3" presStyleIdx="1" presStyleCnt="7" custSzX="414531"/>
      <dgm:spPr/>
      <dgm:t>
        <a:bodyPr/>
        <a:lstStyle/>
        <a:p>
          <a:endParaRPr lang="ru-RU"/>
        </a:p>
      </dgm:t>
    </dgm:pt>
    <dgm:pt modelId="{AA20A1A4-437C-4D54-AEE5-A59A7D5A4D51}" type="pres">
      <dgm:prSet presAssocID="{C7AED4EE-F887-448E-A99B-16B062469C67}" presName="hierRoot2" presStyleCnt="0">
        <dgm:presLayoutVars>
          <dgm:hierBranch val="init"/>
        </dgm:presLayoutVars>
      </dgm:prSet>
      <dgm:spPr/>
      <dgm:t>
        <a:bodyPr/>
        <a:lstStyle/>
        <a:p>
          <a:endParaRPr lang="ru-RU"/>
        </a:p>
      </dgm:t>
    </dgm:pt>
    <dgm:pt modelId="{45C51133-9B07-4DE7-8EED-97687BE21355}" type="pres">
      <dgm:prSet presAssocID="{C7AED4EE-F887-448E-A99B-16B062469C67}" presName="rootComposite" presStyleCnt="0"/>
      <dgm:spPr/>
      <dgm:t>
        <a:bodyPr/>
        <a:lstStyle/>
        <a:p>
          <a:endParaRPr lang="ru-RU"/>
        </a:p>
      </dgm:t>
    </dgm:pt>
    <dgm:pt modelId="{3FEC6B19-32FE-47AE-9E91-D6B443BF6221}" type="pres">
      <dgm:prSet presAssocID="{C7AED4EE-F887-448E-A99B-16B062469C67}" presName="rootText" presStyleLbl="node3" presStyleIdx="1" presStyleCnt="7" custScaleX="258009" custScaleY="130821" custLinFactNeighborX="-53459" custLinFactNeighborY="1902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22FCE8A8-5D23-4384-A107-B3894C36A278}" type="pres">
      <dgm:prSet presAssocID="{C7AED4EE-F887-448E-A99B-16B062469C67}" presName="rootConnector" presStyleLbl="node3" presStyleIdx="1" presStyleCnt="7"/>
      <dgm:spPr/>
      <dgm:t>
        <a:bodyPr/>
        <a:lstStyle/>
        <a:p>
          <a:endParaRPr lang="ru-RU"/>
        </a:p>
      </dgm:t>
    </dgm:pt>
    <dgm:pt modelId="{06EDD59D-E2CA-4C59-9AC0-096EBAF6FBE8}" type="pres">
      <dgm:prSet presAssocID="{C7AED4EE-F887-448E-A99B-16B062469C67}" presName="hierChild4" presStyleCnt="0"/>
      <dgm:spPr/>
      <dgm:t>
        <a:bodyPr/>
        <a:lstStyle/>
        <a:p>
          <a:endParaRPr lang="ru-RU"/>
        </a:p>
      </dgm:t>
    </dgm:pt>
    <dgm:pt modelId="{3662BF12-CBFD-4AFD-921F-6765F7F66FF1}" type="pres">
      <dgm:prSet presAssocID="{C7AED4EE-F887-448E-A99B-16B062469C67}" presName="hierChild5" presStyleCnt="0"/>
      <dgm:spPr/>
      <dgm:t>
        <a:bodyPr/>
        <a:lstStyle/>
        <a:p>
          <a:endParaRPr lang="ru-RU"/>
        </a:p>
      </dgm:t>
    </dgm:pt>
    <dgm:pt modelId="{0FDDCB91-4DD0-44E7-90F8-A54E39770113}" type="pres">
      <dgm:prSet presAssocID="{DA4045B9-69FE-4A0C-A7D1-2EE001D74D5A}" presName="Name37" presStyleLbl="parChTrans1D3" presStyleIdx="2" presStyleCnt="7" custSzX="414531"/>
      <dgm:spPr/>
      <dgm:t>
        <a:bodyPr/>
        <a:lstStyle/>
        <a:p>
          <a:endParaRPr lang="ru-RU"/>
        </a:p>
      </dgm:t>
    </dgm:pt>
    <dgm:pt modelId="{1712266A-EA85-4450-8B99-3751A1A88C55}" type="pres">
      <dgm:prSet presAssocID="{313E7F5D-87BC-48D5-B63B-F00FE7CCC65C}" presName="hierRoot2" presStyleCnt="0">
        <dgm:presLayoutVars>
          <dgm:hierBranch val="init"/>
        </dgm:presLayoutVars>
      </dgm:prSet>
      <dgm:spPr/>
      <dgm:t>
        <a:bodyPr/>
        <a:lstStyle/>
        <a:p>
          <a:endParaRPr lang="ru-RU"/>
        </a:p>
      </dgm:t>
    </dgm:pt>
    <dgm:pt modelId="{57AF18E5-BB5B-4D99-B8C2-FB47823D2325}" type="pres">
      <dgm:prSet presAssocID="{313E7F5D-87BC-48D5-B63B-F00FE7CCC65C}" presName="rootComposite" presStyleCnt="0"/>
      <dgm:spPr/>
      <dgm:t>
        <a:bodyPr/>
        <a:lstStyle/>
        <a:p>
          <a:endParaRPr lang="ru-RU"/>
        </a:p>
      </dgm:t>
    </dgm:pt>
    <dgm:pt modelId="{B22722CA-E46F-40AE-867E-BD9BDCCE8641}" type="pres">
      <dgm:prSet presAssocID="{313E7F5D-87BC-48D5-B63B-F00FE7CCC65C}" presName="rootText" presStyleLbl="node3" presStyleIdx="2" presStyleCnt="7" custScaleX="261684" custScaleY="107587" custLinFactNeighborX="-53549" custLinFactNeighborY="1114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BED7750A-23AE-4F25-AF83-0D669059038F}" type="pres">
      <dgm:prSet presAssocID="{313E7F5D-87BC-48D5-B63B-F00FE7CCC65C}" presName="rootConnector" presStyleLbl="node3" presStyleIdx="2" presStyleCnt="7"/>
      <dgm:spPr/>
      <dgm:t>
        <a:bodyPr/>
        <a:lstStyle/>
        <a:p>
          <a:endParaRPr lang="ru-RU"/>
        </a:p>
      </dgm:t>
    </dgm:pt>
    <dgm:pt modelId="{FAF049D1-BCE5-4105-B491-84AA5199EBDB}" type="pres">
      <dgm:prSet presAssocID="{313E7F5D-87BC-48D5-B63B-F00FE7CCC65C}" presName="hierChild4" presStyleCnt="0"/>
      <dgm:spPr/>
      <dgm:t>
        <a:bodyPr/>
        <a:lstStyle/>
        <a:p>
          <a:endParaRPr lang="ru-RU"/>
        </a:p>
      </dgm:t>
    </dgm:pt>
    <dgm:pt modelId="{98D60C27-F445-48AE-8101-8F7DC2BEB76F}" type="pres">
      <dgm:prSet presAssocID="{313E7F5D-87BC-48D5-B63B-F00FE7CCC65C}" presName="hierChild5" presStyleCnt="0"/>
      <dgm:spPr/>
      <dgm:t>
        <a:bodyPr/>
        <a:lstStyle/>
        <a:p>
          <a:endParaRPr lang="ru-RU"/>
        </a:p>
      </dgm:t>
    </dgm:pt>
    <dgm:pt modelId="{D6992098-DC7F-4231-8D31-72D784E17F3F}" type="pres">
      <dgm:prSet presAssocID="{E7F1A83E-94A5-486E-A755-1C631A0831F6}" presName="Name37" presStyleLbl="parChTrans1D3" presStyleIdx="3" presStyleCnt="7" custSzX="414531"/>
      <dgm:spPr/>
      <dgm:t>
        <a:bodyPr/>
        <a:lstStyle/>
        <a:p>
          <a:endParaRPr lang="ru-RU"/>
        </a:p>
      </dgm:t>
    </dgm:pt>
    <dgm:pt modelId="{2F27201E-D701-4943-B1E7-CA0BF6FEB2EF}" type="pres">
      <dgm:prSet presAssocID="{91CDDFE4-6EBB-4921-8706-9CD3D8A522E3}" presName="hierRoot2" presStyleCnt="0">
        <dgm:presLayoutVars>
          <dgm:hierBranch val="init"/>
        </dgm:presLayoutVars>
      </dgm:prSet>
      <dgm:spPr/>
      <dgm:t>
        <a:bodyPr/>
        <a:lstStyle/>
        <a:p>
          <a:endParaRPr lang="ru-RU"/>
        </a:p>
      </dgm:t>
    </dgm:pt>
    <dgm:pt modelId="{8E8D5603-36A1-446E-A6FC-389A4CD9C7D2}" type="pres">
      <dgm:prSet presAssocID="{91CDDFE4-6EBB-4921-8706-9CD3D8A522E3}" presName="rootComposite" presStyleCnt="0"/>
      <dgm:spPr/>
      <dgm:t>
        <a:bodyPr/>
        <a:lstStyle/>
        <a:p>
          <a:endParaRPr lang="ru-RU"/>
        </a:p>
      </dgm:t>
    </dgm:pt>
    <dgm:pt modelId="{408417FC-C592-4016-8A1E-D95CF0C14603}" type="pres">
      <dgm:prSet presAssocID="{91CDDFE4-6EBB-4921-8706-9CD3D8A522E3}" presName="rootText" presStyleLbl="node3" presStyleIdx="3" presStyleCnt="7" custScaleX="259850" custScaleY="105857" custLinFactNeighborX="-53549" custLinFactNeighborY="-125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BB48A2D3-880C-48F2-94E7-8D76F88C2BF4}" type="pres">
      <dgm:prSet presAssocID="{91CDDFE4-6EBB-4921-8706-9CD3D8A522E3}" presName="rootConnector" presStyleLbl="node3" presStyleIdx="3" presStyleCnt="7"/>
      <dgm:spPr/>
      <dgm:t>
        <a:bodyPr/>
        <a:lstStyle/>
        <a:p>
          <a:endParaRPr lang="ru-RU"/>
        </a:p>
      </dgm:t>
    </dgm:pt>
    <dgm:pt modelId="{F6D4C256-A361-48A4-8B3B-D7AC63AE390C}" type="pres">
      <dgm:prSet presAssocID="{91CDDFE4-6EBB-4921-8706-9CD3D8A522E3}" presName="hierChild4" presStyleCnt="0"/>
      <dgm:spPr/>
      <dgm:t>
        <a:bodyPr/>
        <a:lstStyle/>
        <a:p>
          <a:endParaRPr lang="ru-RU"/>
        </a:p>
      </dgm:t>
    </dgm:pt>
    <dgm:pt modelId="{762C8994-6EFB-4E03-95E3-E3E24E2B85D2}" type="pres">
      <dgm:prSet presAssocID="{91CDDFE4-6EBB-4921-8706-9CD3D8A522E3}" presName="hierChild5" presStyleCnt="0"/>
      <dgm:spPr/>
      <dgm:t>
        <a:bodyPr/>
        <a:lstStyle/>
        <a:p>
          <a:endParaRPr lang="ru-RU"/>
        </a:p>
      </dgm:t>
    </dgm:pt>
    <dgm:pt modelId="{F6D5F110-BADD-47DC-A2A9-8FB784445F0F}" type="pres">
      <dgm:prSet presAssocID="{4541C07E-DA15-4625-9075-04418E45C517}" presName="hierChild5" presStyleCnt="0"/>
      <dgm:spPr/>
      <dgm:t>
        <a:bodyPr/>
        <a:lstStyle/>
        <a:p>
          <a:endParaRPr lang="ru-RU"/>
        </a:p>
      </dgm:t>
    </dgm:pt>
    <dgm:pt modelId="{7524408E-89C2-4F61-B2B9-D8784B51E126}" type="pres">
      <dgm:prSet presAssocID="{E826A6EA-078A-4FF0-B053-2480371D74EE}" presName="Name37" presStyleLbl="parChTrans1D2" presStyleIdx="1" presStyleCnt="2"/>
      <dgm:spPr/>
      <dgm:t>
        <a:bodyPr/>
        <a:lstStyle/>
        <a:p>
          <a:endParaRPr lang="ru-RU"/>
        </a:p>
      </dgm:t>
    </dgm:pt>
    <dgm:pt modelId="{D3D5C362-960A-43C8-84DD-BCC63AA98BF1}" type="pres">
      <dgm:prSet presAssocID="{D22DE66C-DAE2-4056-9404-E4C7531CAFB4}" presName="hierRoot2" presStyleCnt="0">
        <dgm:presLayoutVars>
          <dgm:hierBranch val="init"/>
        </dgm:presLayoutVars>
      </dgm:prSet>
      <dgm:spPr/>
      <dgm:t>
        <a:bodyPr/>
        <a:lstStyle/>
        <a:p>
          <a:endParaRPr lang="ru-RU"/>
        </a:p>
      </dgm:t>
    </dgm:pt>
    <dgm:pt modelId="{976D504F-C818-449F-8249-61F04E975D41}" type="pres">
      <dgm:prSet presAssocID="{D22DE66C-DAE2-4056-9404-E4C7531CAFB4}" presName="rootComposite" presStyleCnt="0"/>
      <dgm:spPr/>
      <dgm:t>
        <a:bodyPr/>
        <a:lstStyle/>
        <a:p>
          <a:endParaRPr lang="ru-RU"/>
        </a:p>
      </dgm:t>
    </dgm:pt>
    <dgm:pt modelId="{3EC4A426-24F8-407C-872E-6CD212DA5939}" type="pres">
      <dgm:prSet presAssocID="{D22DE66C-DAE2-4056-9404-E4C7531CAFB4}" presName="rootText" presStyleLbl="node2" presStyleIdx="1" presStyleCnt="2" custScaleX="304138" custScaleY="78743" custLinFactNeighborX="48272" custLinFactNeighborY="2588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75D206C-12C0-45CF-A475-EEA8DE4AC979}" type="pres">
      <dgm:prSet presAssocID="{D22DE66C-DAE2-4056-9404-E4C7531CAFB4}" presName="rootConnector" presStyleLbl="node2" presStyleIdx="1" presStyleCnt="2"/>
      <dgm:spPr/>
      <dgm:t>
        <a:bodyPr/>
        <a:lstStyle/>
        <a:p>
          <a:endParaRPr lang="ru-RU"/>
        </a:p>
      </dgm:t>
    </dgm:pt>
    <dgm:pt modelId="{86B2C00C-B1E5-4E0C-BF75-360E0CC7F35E}" type="pres">
      <dgm:prSet presAssocID="{D22DE66C-DAE2-4056-9404-E4C7531CAFB4}" presName="hierChild4" presStyleCnt="0"/>
      <dgm:spPr/>
      <dgm:t>
        <a:bodyPr/>
        <a:lstStyle/>
        <a:p>
          <a:endParaRPr lang="ru-RU"/>
        </a:p>
      </dgm:t>
    </dgm:pt>
    <dgm:pt modelId="{5EBA9256-AA06-4084-B823-8538AAFE4C3E}" type="pres">
      <dgm:prSet presAssocID="{4DFEA674-0B5F-4A64-B6FB-D6277F7C0392}" presName="Name37" presStyleLbl="parChTrans1D3" presStyleIdx="4" presStyleCnt="7"/>
      <dgm:spPr/>
      <dgm:t>
        <a:bodyPr/>
        <a:lstStyle/>
        <a:p>
          <a:endParaRPr lang="ru-RU"/>
        </a:p>
      </dgm:t>
    </dgm:pt>
    <dgm:pt modelId="{8D06112A-A719-4DE8-8C2B-0306550A32BE}" type="pres">
      <dgm:prSet presAssocID="{521208A3-473E-407B-85D5-18A339AC2499}" presName="hierRoot2" presStyleCnt="0">
        <dgm:presLayoutVars>
          <dgm:hierBranch val="init"/>
        </dgm:presLayoutVars>
      </dgm:prSet>
      <dgm:spPr/>
      <dgm:t>
        <a:bodyPr/>
        <a:lstStyle/>
        <a:p>
          <a:endParaRPr lang="ru-RU"/>
        </a:p>
      </dgm:t>
    </dgm:pt>
    <dgm:pt modelId="{132921DE-7114-4783-9F31-2AFE5667CD54}" type="pres">
      <dgm:prSet presAssocID="{521208A3-473E-407B-85D5-18A339AC2499}" presName="rootComposite" presStyleCnt="0"/>
      <dgm:spPr/>
      <dgm:t>
        <a:bodyPr/>
        <a:lstStyle/>
        <a:p>
          <a:endParaRPr lang="ru-RU"/>
        </a:p>
      </dgm:t>
    </dgm:pt>
    <dgm:pt modelId="{54203E8A-789D-405F-A6B3-FE25097A87AB}" type="pres">
      <dgm:prSet presAssocID="{521208A3-473E-407B-85D5-18A339AC2499}" presName="rootText" presStyleLbl="node3" presStyleIdx="4" presStyleCnt="7" custScaleX="261249" custScaleY="93275" custLinFactNeighborX="19614" custLinFactNeighborY="27267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EE9B0943-F28D-4975-B52F-78B7B8E52AF8}" type="pres">
      <dgm:prSet presAssocID="{521208A3-473E-407B-85D5-18A339AC2499}" presName="rootConnector" presStyleLbl="node3" presStyleIdx="4" presStyleCnt="7"/>
      <dgm:spPr/>
      <dgm:t>
        <a:bodyPr/>
        <a:lstStyle/>
        <a:p>
          <a:endParaRPr lang="ru-RU"/>
        </a:p>
      </dgm:t>
    </dgm:pt>
    <dgm:pt modelId="{3A0BA042-EBCC-43F0-BA12-2DCE31EFED57}" type="pres">
      <dgm:prSet presAssocID="{521208A3-473E-407B-85D5-18A339AC2499}" presName="hierChild4" presStyleCnt="0"/>
      <dgm:spPr/>
      <dgm:t>
        <a:bodyPr/>
        <a:lstStyle/>
        <a:p>
          <a:endParaRPr lang="ru-RU"/>
        </a:p>
      </dgm:t>
    </dgm:pt>
    <dgm:pt modelId="{52858A38-92A3-40B8-B5CE-7969E22081F3}" type="pres">
      <dgm:prSet presAssocID="{521208A3-473E-407B-85D5-18A339AC2499}" presName="hierChild5" presStyleCnt="0"/>
      <dgm:spPr/>
      <dgm:t>
        <a:bodyPr/>
        <a:lstStyle/>
        <a:p>
          <a:endParaRPr lang="ru-RU"/>
        </a:p>
      </dgm:t>
    </dgm:pt>
    <dgm:pt modelId="{DCCBD3B4-5AA1-4194-80C3-97CCAF49662C}" type="pres">
      <dgm:prSet presAssocID="{F215FAC4-470F-4B03-A5BE-CCFA8210C0EE}" presName="Name37" presStyleLbl="parChTrans1D3" presStyleIdx="5" presStyleCnt="7"/>
      <dgm:spPr/>
      <dgm:t>
        <a:bodyPr/>
        <a:lstStyle/>
        <a:p>
          <a:endParaRPr lang="ru-RU"/>
        </a:p>
      </dgm:t>
    </dgm:pt>
    <dgm:pt modelId="{C522CAB2-60B9-4A40-A28D-45A6374BBEAE}" type="pres">
      <dgm:prSet presAssocID="{2811A48D-BE75-49C6-A67A-73A04AA59460}" presName="hierRoot2" presStyleCnt="0">
        <dgm:presLayoutVars>
          <dgm:hierBranch val="init"/>
        </dgm:presLayoutVars>
      </dgm:prSet>
      <dgm:spPr/>
      <dgm:t>
        <a:bodyPr/>
        <a:lstStyle/>
        <a:p>
          <a:endParaRPr lang="ru-RU"/>
        </a:p>
      </dgm:t>
    </dgm:pt>
    <dgm:pt modelId="{728CC8A7-AFC9-47CB-9E25-90A40E942555}" type="pres">
      <dgm:prSet presAssocID="{2811A48D-BE75-49C6-A67A-73A04AA59460}" presName="rootComposite" presStyleCnt="0"/>
      <dgm:spPr/>
      <dgm:t>
        <a:bodyPr/>
        <a:lstStyle/>
        <a:p>
          <a:endParaRPr lang="ru-RU"/>
        </a:p>
      </dgm:t>
    </dgm:pt>
    <dgm:pt modelId="{75B43407-9B35-4993-9F4C-7CB27C88BE8E}" type="pres">
      <dgm:prSet presAssocID="{2811A48D-BE75-49C6-A67A-73A04AA59460}" presName="rootText" presStyleLbl="node3" presStyleIdx="5" presStyleCnt="7" custScaleX="263734" custScaleY="71152" custLinFactNeighborX="19614" custLinFactNeighborY="17399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7D276FEA-0C4E-433B-A418-3F2D65258F74}" type="pres">
      <dgm:prSet presAssocID="{2811A48D-BE75-49C6-A67A-73A04AA59460}" presName="rootConnector" presStyleLbl="node3" presStyleIdx="5" presStyleCnt="7"/>
      <dgm:spPr/>
      <dgm:t>
        <a:bodyPr/>
        <a:lstStyle/>
        <a:p>
          <a:endParaRPr lang="ru-RU"/>
        </a:p>
      </dgm:t>
    </dgm:pt>
    <dgm:pt modelId="{70BE8686-23BA-4A76-BC99-228B69815957}" type="pres">
      <dgm:prSet presAssocID="{2811A48D-BE75-49C6-A67A-73A04AA59460}" presName="hierChild4" presStyleCnt="0"/>
      <dgm:spPr/>
      <dgm:t>
        <a:bodyPr/>
        <a:lstStyle/>
        <a:p>
          <a:endParaRPr lang="ru-RU"/>
        </a:p>
      </dgm:t>
    </dgm:pt>
    <dgm:pt modelId="{7EA4F5FC-0AE7-4B0F-B043-C60A937D3914}" type="pres">
      <dgm:prSet presAssocID="{2811A48D-BE75-49C6-A67A-73A04AA59460}" presName="hierChild5" presStyleCnt="0"/>
      <dgm:spPr/>
      <dgm:t>
        <a:bodyPr/>
        <a:lstStyle/>
        <a:p>
          <a:endParaRPr lang="ru-RU"/>
        </a:p>
      </dgm:t>
    </dgm:pt>
    <dgm:pt modelId="{E59B3E22-A884-41A5-9D36-3F7C5E387EC7}" type="pres">
      <dgm:prSet presAssocID="{C4EA3827-DB13-439C-BA27-FAE5F4A1FC2D}" presName="Name37" presStyleLbl="parChTrans1D3" presStyleIdx="6" presStyleCnt="7"/>
      <dgm:spPr/>
      <dgm:t>
        <a:bodyPr/>
        <a:lstStyle/>
        <a:p>
          <a:endParaRPr lang="ru-RU"/>
        </a:p>
      </dgm:t>
    </dgm:pt>
    <dgm:pt modelId="{2594240E-E9C7-44D8-AD2E-DB9404A675E5}" type="pres">
      <dgm:prSet presAssocID="{3D3A4703-35E9-4DE2-B321-7F746ECB60E4}" presName="hierRoot2" presStyleCnt="0">
        <dgm:presLayoutVars>
          <dgm:hierBranch val="init"/>
        </dgm:presLayoutVars>
      </dgm:prSet>
      <dgm:spPr/>
    </dgm:pt>
    <dgm:pt modelId="{A4C4F91D-3894-4DFC-8626-D40B15ACE31B}" type="pres">
      <dgm:prSet presAssocID="{3D3A4703-35E9-4DE2-B321-7F746ECB60E4}" presName="rootComposite" presStyleCnt="0"/>
      <dgm:spPr/>
    </dgm:pt>
    <dgm:pt modelId="{B8F8D619-EDA2-417B-B096-903AECC25849}" type="pres">
      <dgm:prSet presAssocID="{3D3A4703-35E9-4DE2-B321-7F746ECB60E4}" presName="rootText" presStyleLbl="node3" presStyleIdx="6" presStyleCnt="7" custScaleX="261963" custScaleY="86820" custLinFactNeighborX="18177" custLinFactNeighborY="4939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4DB68D4F-566F-40B5-BAE5-EA0C3E03948A}" type="pres">
      <dgm:prSet presAssocID="{3D3A4703-35E9-4DE2-B321-7F746ECB60E4}" presName="rootConnector" presStyleLbl="node3" presStyleIdx="6" presStyleCnt="7"/>
      <dgm:spPr/>
      <dgm:t>
        <a:bodyPr/>
        <a:lstStyle/>
        <a:p>
          <a:endParaRPr lang="ru-RU"/>
        </a:p>
      </dgm:t>
    </dgm:pt>
    <dgm:pt modelId="{D965F5B7-4204-4E75-8F1E-ADEC6F141BDE}" type="pres">
      <dgm:prSet presAssocID="{3D3A4703-35E9-4DE2-B321-7F746ECB60E4}" presName="hierChild4" presStyleCnt="0"/>
      <dgm:spPr/>
    </dgm:pt>
    <dgm:pt modelId="{4325D8CB-C4AF-4DFE-A9AB-AE1D9D6F4F83}" type="pres">
      <dgm:prSet presAssocID="{3D3A4703-35E9-4DE2-B321-7F746ECB60E4}" presName="hierChild5" presStyleCnt="0"/>
      <dgm:spPr/>
    </dgm:pt>
    <dgm:pt modelId="{3E959272-B90D-40FE-84D8-19FA87CFBE41}" type="pres">
      <dgm:prSet presAssocID="{D22DE66C-DAE2-4056-9404-E4C7531CAFB4}" presName="hierChild5" presStyleCnt="0"/>
      <dgm:spPr/>
      <dgm:t>
        <a:bodyPr/>
        <a:lstStyle/>
        <a:p>
          <a:endParaRPr lang="ru-RU"/>
        </a:p>
      </dgm:t>
    </dgm:pt>
    <dgm:pt modelId="{78B4D1B1-75BC-4A17-8FDA-0EB5ABA440B2}" type="pres">
      <dgm:prSet presAssocID="{A6AB8B67-64EE-4BD9-9ECB-53C188E64115}" presName="hierChild3" presStyleCnt="0"/>
      <dgm:spPr/>
      <dgm:t>
        <a:bodyPr/>
        <a:lstStyle/>
        <a:p>
          <a:endParaRPr lang="ru-RU"/>
        </a:p>
      </dgm:t>
    </dgm:pt>
  </dgm:ptLst>
  <dgm:cxnLst>
    <dgm:cxn modelId="{EB74A4FE-37E4-49C2-BF3A-7EFE061E7277}" srcId="{4541C07E-DA15-4625-9075-04418E45C517}" destId="{313E7F5D-87BC-48D5-B63B-F00FE7CCC65C}" srcOrd="2" destOrd="0" parTransId="{DA4045B9-69FE-4A0C-A7D1-2EE001D74D5A}" sibTransId="{B1023BD7-4FC4-416A-862F-F7AD23A5D31E}"/>
    <dgm:cxn modelId="{9DE6AF01-EF0A-4816-86AB-99615FA53F2B}" type="presOf" srcId="{D23E1BAF-F6FD-4D77-A4E1-0D2133834972}" destId="{0D83E7C8-6C19-4446-B41E-129B53044825}" srcOrd="0" destOrd="0" presId="urn:microsoft.com/office/officeart/2005/8/layout/orgChart1"/>
    <dgm:cxn modelId="{B83EAED7-894E-45E3-A995-962B5E5DA9B5}" type="presOf" srcId="{F215FAC4-470F-4B03-A5BE-CCFA8210C0EE}" destId="{DCCBD3B4-5AA1-4194-80C3-97CCAF49662C}" srcOrd="0" destOrd="0" presId="urn:microsoft.com/office/officeart/2005/8/layout/orgChart1"/>
    <dgm:cxn modelId="{EFB7090B-6C78-42CE-B09A-8248D0A2211D}" type="presOf" srcId="{23F9E4C7-50F6-49C5-BF60-B890DEE669AF}" destId="{2E7FC579-DCF5-47A3-81F0-CCCEF79CEB57}" srcOrd="0" destOrd="0" presId="urn:microsoft.com/office/officeart/2005/8/layout/orgChart1"/>
    <dgm:cxn modelId="{8474F85D-9E09-431D-8B29-D8E314E066CD}" type="presOf" srcId="{4DFEA674-0B5F-4A64-B6FB-D6277F7C0392}" destId="{5EBA9256-AA06-4084-B823-8538AAFE4C3E}" srcOrd="0" destOrd="0" presId="urn:microsoft.com/office/officeart/2005/8/layout/orgChart1"/>
    <dgm:cxn modelId="{953D8C87-B677-4FEE-BA90-3251FE138675}" srcId="{A6AB8B67-64EE-4BD9-9ECB-53C188E64115}" destId="{D22DE66C-DAE2-4056-9404-E4C7531CAFB4}" srcOrd="1" destOrd="0" parTransId="{E826A6EA-078A-4FF0-B053-2480371D74EE}" sibTransId="{F0181EC3-3BC5-4318-A8D1-D293C91BFF88}"/>
    <dgm:cxn modelId="{ACB05304-CAA2-4D58-8D35-E6CB97D755D2}" type="presOf" srcId="{A6AB8B67-64EE-4BD9-9ECB-53C188E64115}" destId="{E2587550-83C3-49EB-B3C3-4236CDB027CF}" srcOrd="1" destOrd="0" presId="urn:microsoft.com/office/officeart/2005/8/layout/orgChart1"/>
    <dgm:cxn modelId="{348577DE-E653-46DE-BF77-0E4C4A15F2E0}" type="presOf" srcId="{91CDDFE4-6EBB-4921-8706-9CD3D8A522E3}" destId="{408417FC-C592-4016-8A1E-D95CF0C14603}" srcOrd="0" destOrd="0" presId="urn:microsoft.com/office/officeart/2005/8/layout/orgChart1"/>
    <dgm:cxn modelId="{224E7ED0-47B5-4031-9708-7E1356881CBD}" type="presOf" srcId="{521208A3-473E-407B-85D5-18A339AC2499}" destId="{EE9B0943-F28D-4975-B52F-78B7B8E52AF8}" srcOrd="1" destOrd="0" presId="urn:microsoft.com/office/officeart/2005/8/layout/orgChart1"/>
    <dgm:cxn modelId="{9971E3B5-9BA4-413C-ADFD-82B5677EF08C}" type="presOf" srcId="{91CDDFE4-6EBB-4921-8706-9CD3D8A522E3}" destId="{BB48A2D3-880C-48F2-94E7-8D76F88C2BF4}" srcOrd="1" destOrd="0" presId="urn:microsoft.com/office/officeart/2005/8/layout/orgChart1"/>
    <dgm:cxn modelId="{35A07B93-C63D-4864-B237-8D4A8B5BF3E6}" type="presOf" srcId="{4541C07E-DA15-4625-9075-04418E45C517}" destId="{CC1D8A89-3449-451F-B082-BA114AFFA105}" srcOrd="1" destOrd="0" presId="urn:microsoft.com/office/officeart/2005/8/layout/orgChart1"/>
    <dgm:cxn modelId="{CAF33113-BC17-4AAF-9DA5-56CE2A545950}" type="presOf" srcId="{E826A6EA-078A-4FF0-B053-2480371D74EE}" destId="{7524408E-89C2-4F61-B2B9-D8784B51E126}" srcOrd="0" destOrd="0" presId="urn:microsoft.com/office/officeart/2005/8/layout/orgChart1"/>
    <dgm:cxn modelId="{91811D7D-E9A3-4212-8195-5C3A0BB16A93}" srcId="{D22DE66C-DAE2-4056-9404-E4C7531CAFB4}" destId="{521208A3-473E-407B-85D5-18A339AC2499}" srcOrd="0" destOrd="0" parTransId="{4DFEA674-0B5F-4A64-B6FB-D6277F7C0392}" sibTransId="{7B5D8293-896A-469F-82F1-7B7986486F7C}"/>
    <dgm:cxn modelId="{46FFECE7-8210-4C26-9E7E-4C7D002AE974}" type="presOf" srcId="{3D3A4703-35E9-4DE2-B321-7F746ECB60E4}" destId="{4DB68D4F-566F-40B5-BAE5-EA0C3E03948A}" srcOrd="1" destOrd="0" presId="urn:microsoft.com/office/officeart/2005/8/layout/orgChart1"/>
    <dgm:cxn modelId="{BAC90427-76CF-416A-B45C-3A0D37BC71FB}" srcId="{A6AB8B67-64EE-4BD9-9ECB-53C188E64115}" destId="{4541C07E-DA15-4625-9075-04418E45C517}" srcOrd="0" destOrd="0" parTransId="{99024259-161D-4B64-A5A0-67E5F45FE27F}" sibTransId="{B9C1DD54-1A66-420E-9EB3-4B04662048C4}"/>
    <dgm:cxn modelId="{3B5BC808-4ABD-44B6-BE69-47AA98CE374A}" type="presOf" srcId="{DA4045B9-69FE-4A0C-A7D1-2EE001D74D5A}" destId="{0FDDCB91-4DD0-44E7-90F8-A54E39770113}" srcOrd="0" destOrd="0" presId="urn:microsoft.com/office/officeart/2005/8/layout/orgChart1"/>
    <dgm:cxn modelId="{03D624CF-F627-4B4A-8DB7-F6075548E877}" srcId="{D22DE66C-DAE2-4056-9404-E4C7531CAFB4}" destId="{2811A48D-BE75-49C6-A67A-73A04AA59460}" srcOrd="1" destOrd="0" parTransId="{F215FAC4-470F-4B03-A5BE-CCFA8210C0EE}" sibTransId="{3C7DE4EE-7984-4219-B2B0-84F1349A9F84}"/>
    <dgm:cxn modelId="{C52A403C-5C08-4523-92B1-AA1824AA98EE}" type="presOf" srcId="{C7AED4EE-F887-448E-A99B-16B062469C67}" destId="{3FEC6B19-32FE-47AE-9E91-D6B443BF6221}" srcOrd="0" destOrd="0" presId="urn:microsoft.com/office/officeart/2005/8/layout/orgChart1"/>
    <dgm:cxn modelId="{B11ED901-3DF8-401D-A784-57643CCD422E}" type="presOf" srcId="{D22DE66C-DAE2-4056-9404-E4C7531CAFB4}" destId="{D75D206C-12C0-45CF-A475-EEA8DE4AC979}" srcOrd="1" destOrd="0" presId="urn:microsoft.com/office/officeart/2005/8/layout/orgChart1"/>
    <dgm:cxn modelId="{04EA9192-05A5-49F9-8353-239CDC4B90C9}" srcId="{D22DE66C-DAE2-4056-9404-E4C7531CAFB4}" destId="{3D3A4703-35E9-4DE2-B321-7F746ECB60E4}" srcOrd="2" destOrd="0" parTransId="{C4EA3827-DB13-439C-BA27-FAE5F4A1FC2D}" sibTransId="{A4B7127E-B131-426C-B145-88BA388C4917}"/>
    <dgm:cxn modelId="{CF27DCB2-10DF-402D-8DCB-A5B7A796C80A}" srcId="{4541C07E-DA15-4625-9075-04418E45C517}" destId="{91CDDFE4-6EBB-4921-8706-9CD3D8A522E3}" srcOrd="3" destOrd="0" parTransId="{E7F1A83E-94A5-486E-A755-1C631A0831F6}" sibTransId="{F5F1539F-80BF-4E65-B936-18EA072E1DD4}"/>
    <dgm:cxn modelId="{D81D43BA-E13D-4523-931C-91E2FF498EC4}" type="presOf" srcId="{C7AED4EE-F887-448E-A99B-16B062469C67}" destId="{22FCE8A8-5D23-4384-A107-B3894C36A278}" srcOrd="1" destOrd="0" presId="urn:microsoft.com/office/officeart/2005/8/layout/orgChart1"/>
    <dgm:cxn modelId="{7C6BA62F-1EF2-477F-99F1-EBAC093D93B4}" srcId="{4541C07E-DA15-4625-9075-04418E45C517}" destId="{C7AED4EE-F887-448E-A99B-16B062469C67}" srcOrd="1" destOrd="0" parTransId="{9EC2735F-1561-4E78-A312-8944AC6080F3}" sibTransId="{D3B0A904-8E3A-4F7F-9B17-2F87504A83B9}"/>
    <dgm:cxn modelId="{A04CDB79-D12E-48CB-BABD-68D09DC2D930}" type="presOf" srcId="{A6AB8B67-64EE-4BD9-9ECB-53C188E64115}" destId="{47F67584-2EAA-404A-B528-1DBCF7B1F2C5}" srcOrd="0" destOrd="0" presId="urn:microsoft.com/office/officeart/2005/8/layout/orgChart1"/>
    <dgm:cxn modelId="{98E47451-5939-4952-9330-E860DD2E12EA}" type="presOf" srcId="{2811A48D-BE75-49C6-A67A-73A04AA59460}" destId="{7D276FEA-0C4E-433B-A418-3F2D65258F74}" srcOrd="1" destOrd="0" presId="urn:microsoft.com/office/officeart/2005/8/layout/orgChart1"/>
    <dgm:cxn modelId="{88DE8636-9C7C-4359-A6CD-BEB2902F5080}" srcId="{4541C07E-DA15-4625-9075-04418E45C517}" destId="{E878233F-3C55-4BBA-8D45-37973A2C54EA}" srcOrd="0" destOrd="0" parTransId="{23F9E4C7-50F6-49C5-BF60-B890DEE669AF}" sibTransId="{8EEC82A2-8410-48A6-B7D1-ED3CA78271C0}"/>
    <dgm:cxn modelId="{81FD1363-C0B2-4944-B10C-864D41F32F91}" type="presOf" srcId="{4541C07E-DA15-4625-9075-04418E45C517}" destId="{4305D038-E7FE-4A7C-AFF5-4A002E1DDE32}" srcOrd="0" destOrd="0" presId="urn:microsoft.com/office/officeart/2005/8/layout/orgChart1"/>
    <dgm:cxn modelId="{6B84C5AE-E09F-4D15-8A2D-3338BD972416}" type="presOf" srcId="{E7F1A83E-94A5-486E-A755-1C631A0831F6}" destId="{D6992098-DC7F-4231-8D31-72D784E17F3F}" srcOrd="0" destOrd="0" presId="urn:microsoft.com/office/officeart/2005/8/layout/orgChart1"/>
    <dgm:cxn modelId="{278DD54D-F10C-4922-A6E1-E780DAD0EE1D}" type="presOf" srcId="{99024259-161D-4B64-A5A0-67E5F45FE27F}" destId="{58473CDB-4625-4206-B3EA-25B7C2654626}" srcOrd="0" destOrd="0" presId="urn:microsoft.com/office/officeart/2005/8/layout/orgChart1"/>
    <dgm:cxn modelId="{1E2D80D7-6F48-44DE-BA3E-39B7C550EE71}" type="presOf" srcId="{313E7F5D-87BC-48D5-B63B-F00FE7CCC65C}" destId="{BED7750A-23AE-4F25-AF83-0D669059038F}" srcOrd="1" destOrd="0" presId="urn:microsoft.com/office/officeart/2005/8/layout/orgChart1"/>
    <dgm:cxn modelId="{66302EC1-5620-4A4E-BFEC-176FCA7B711B}" type="presOf" srcId="{9EC2735F-1561-4E78-A312-8944AC6080F3}" destId="{04B5B8A5-B71C-41AA-9EB4-95CB389649DC}" srcOrd="0" destOrd="0" presId="urn:microsoft.com/office/officeart/2005/8/layout/orgChart1"/>
    <dgm:cxn modelId="{7E471598-9976-4DEF-B809-DF50DB66201B}" type="presOf" srcId="{313E7F5D-87BC-48D5-B63B-F00FE7CCC65C}" destId="{B22722CA-E46F-40AE-867E-BD9BDCCE8641}" srcOrd="0" destOrd="0" presId="urn:microsoft.com/office/officeart/2005/8/layout/orgChart1"/>
    <dgm:cxn modelId="{8A59048B-FEB0-428F-AC17-FC4BE6DCAE32}" type="presOf" srcId="{3D3A4703-35E9-4DE2-B321-7F746ECB60E4}" destId="{B8F8D619-EDA2-417B-B096-903AECC25849}" srcOrd="0" destOrd="0" presId="urn:microsoft.com/office/officeart/2005/8/layout/orgChart1"/>
    <dgm:cxn modelId="{685B1250-BBDB-4A17-998A-AD9068E621D5}" type="presOf" srcId="{521208A3-473E-407B-85D5-18A339AC2499}" destId="{54203E8A-789D-405F-A6B3-FE25097A87AB}" srcOrd="0" destOrd="0" presId="urn:microsoft.com/office/officeart/2005/8/layout/orgChart1"/>
    <dgm:cxn modelId="{FECCAFBF-CBF4-4C3A-9BB9-82F530541976}" type="presOf" srcId="{D22DE66C-DAE2-4056-9404-E4C7531CAFB4}" destId="{3EC4A426-24F8-407C-872E-6CD212DA5939}" srcOrd="0" destOrd="0" presId="urn:microsoft.com/office/officeart/2005/8/layout/orgChart1"/>
    <dgm:cxn modelId="{822EE19D-78AF-4372-9002-65DEF09E2C98}" type="presOf" srcId="{E878233F-3C55-4BBA-8D45-37973A2C54EA}" destId="{18254BF4-EC36-4369-9B23-4C54F699C1E0}" srcOrd="0" destOrd="0" presId="urn:microsoft.com/office/officeart/2005/8/layout/orgChart1"/>
    <dgm:cxn modelId="{611F9A51-FB18-4F23-B57F-A2E7046A68C3}" type="presOf" srcId="{E878233F-3C55-4BBA-8D45-37973A2C54EA}" destId="{196DF89A-8F1E-459D-B3C5-5254F79B6525}" srcOrd="1" destOrd="0" presId="urn:microsoft.com/office/officeart/2005/8/layout/orgChart1"/>
    <dgm:cxn modelId="{66385BA0-96DF-43F7-B2C3-3297694810BA}" type="presOf" srcId="{2811A48D-BE75-49C6-A67A-73A04AA59460}" destId="{75B43407-9B35-4993-9F4C-7CB27C88BE8E}" srcOrd="0" destOrd="0" presId="urn:microsoft.com/office/officeart/2005/8/layout/orgChart1"/>
    <dgm:cxn modelId="{74FBCB17-87A1-49D8-B099-A0DDEFA39940}" srcId="{D23E1BAF-F6FD-4D77-A4E1-0D2133834972}" destId="{A6AB8B67-64EE-4BD9-9ECB-53C188E64115}" srcOrd="0" destOrd="0" parTransId="{311ED0D2-AA0F-4B1A-86EF-2D30B3FAD13E}" sibTransId="{69FEFAE3-31D8-48B5-92AE-767B2238474C}"/>
    <dgm:cxn modelId="{1513A998-50E8-4E3B-AE37-277CDE2830C5}" type="presOf" srcId="{C4EA3827-DB13-439C-BA27-FAE5F4A1FC2D}" destId="{E59B3E22-A884-41A5-9D36-3F7C5E387EC7}" srcOrd="0" destOrd="0" presId="urn:microsoft.com/office/officeart/2005/8/layout/orgChart1"/>
    <dgm:cxn modelId="{BAA98C6F-9649-40AA-A51A-B9335A9C47CB}" type="presParOf" srcId="{0D83E7C8-6C19-4446-B41E-129B53044825}" destId="{D1B63799-DB02-414C-AD14-AE5F19B84880}" srcOrd="0" destOrd="0" presId="urn:microsoft.com/office/officeart/2005/8/layout/orgChart1"/>
    <dgm:cxn modelId="{D719439C-F453-4311-9244-03A7BE719B6A}" type="presParOf" srcId="{D1B63799-DB02-414C-AD14-AE5F19B84880}" destId="{41B37D19-8DB5-416A-8D52-90B59AFF99BA}" srcOrd="0" destOrd="0" presId="urn:microsoft.com/office/officeart/2005/8/layout/orgChart1"/>
    <dgm:cxn modelId="{C36940D7-B146-4A9B-9040-8F11AC24D6AA}" type="presParOf" srcId="{41B37D19-8DB5-416A-8D52-90B59AFF99BA}" destId="{47F67584-2EAA-404A-B528-1DBCF7B1F2C5}" srcOrd="0" destOrd="0" presId="urn:microsoft.com/office/officeart/2005/8/layout/orgChart1"/>
    <dgm:cxn modelId="{D5D40164-8EFC-43A6-8722-5E97CA613BD1}" type="presParOf" srcId="{41B37D19-8DB5-416A-8D52-90B59AFF99BA}" destId="{E2587550-83C3-49EB-B3C3-4236CDB027CF}" srcOrd="1" destOrd="0" presId="urn:microsoft.com/office/officeart/2005/8/layout/orgChart1"/>
    <dgm:cxn modelId="{FB86B6DA-EAE2-4CAD-A0ED-624F137B6CDA}" type="presParOf" srcId="{D1B63799-DB02-414C-AD14-AE5F19B84880}" destId="{3F04BAD5-D7FF-4279-9A7D-6F6DC4B9E1BB}" srcOrd="1" destOrd="0" presId="urn:microsoft.com/office/officeart/2005/8/layout/orgChart1"/>
    <dgm:cxn modelId="{396F297B-05FA-45EA-AC34-53A66DC71E6E}" type="presParOf" srcId="{3F04BAD5-D7FF-4279-9A7D-6F6DC4B9E1BB}" destId="{58473CDB-4625-4206-B3EA-25B7C2654626}" srcOrd="0" destOrd="0" presId="urn:microsoft.com/office/officeart/2005/8/layout/orgChart1"/>
    <dgm:cxn modelId="{E89DF7FE-AD3A-443B-A5C9-5BB3523489BD}" type="presParOf" srcId="{3F04BAD5-D7FF-4279-9A7D-6F6DC4B9E1BB}" destId="{C6CD16AD-0FD1-4E08-AFA8-49310C8F5316}" srcOrd="1" destOrd="0" presId="urn:microsoft.com/office/officeart/2005/8/layout/orgChart1"/>
    <dgm:cxn modelId="{A966FBB6-07F4-4952-A677-9409C7A4A3DD}" type="presParOf" srcId="{C6CD16AD-0FD1-4E08-AFA8-49310C8F5316}" destId="{97ED5031-566A-4616-9403-5C5F5D26B8C5}" srcOrd="0" destOrd="0" presId="urn:microsoft.com/office/officeart/2005/8/layout/orgChart1"/>
    <dgm:cxn modelId="{1B3F6624-BF91-4602-95D2-59207D9D7523}" type="presParOf" srcId="{97ED5031-566A-4616-9403-5C5F5D26B8C5}" destId="{4305D038-E7FE-4A7C-AFF5-4A002E1DDE32}" srcOrd="0" destOrd="0" presId="urn:microsoft.com/office/officeart/2005/8/layout/orgChart1"/>
    <dgm:cxn modelId="{FCD02EA4-60C2-4E1C-ADA6-33D337A7E845}" type="presParOf" srcId="{97ED5031-566A-4616-9403-5C5F5D26B8C5}" destId="{CC1D8A89-3449-451F-B082-BA114AFFA105}" srcOrd="1" destOrd="0" presId="urn:microsoft.com/office/officeart/2005/8/layout/orgChart1"/>
    <dgm:cxn modelId="{3F8408E9-6581-408C-9623-E06A83194440}" type="presParOf" srcId="{C6CD16AD-0FD1-4E08-AFA8-49310C8F5316}" destId="{C5B3293E-3DA1-41F0-A041-8E53873B7A15}" srcOrd="1" destOrd="0" presId="urn:microsoft.com/office/officeart/2005/8/layout/orgChart1"/>
    <dgm:cxn modelId="{3B913DF7-E091-43AD-B13E-ED7E9E11A245}" type="presParOf" srcId="{C5B3293E-3DA1-41F0-A041-8E53873B7A15}" destId="{2E7FC579-DCF5-47A3-81F0-CCCEF79CEB57}" srcOrd="0" destOrd="0" presId="urn:microsoft.com/office/officeart/2005/8/layout/orgChart1"/>
    <dgm:cxn modelId="{CEBE7E3F-683E-4FD7-BC80-EDF729B08B14}" type="presParOf" srcId="{C5B3293E-3DA1-41F0-A041-8E53873B7A15}" destId="{B2189869-2643-4128-9ACF-9D6A6E0D37EE}" srcOrd="1" destOrd="0" presId="urn:microsoft.com/office/officeart/2005/8/layout/orgChart1"/>
    <dgm:cxn modelId="{AFA72331-F625-4B36-8803-D866B737D3EE}" type="presParOf" srcId="{B2189869-2643-4128-9ACF-9D6A6E0D37EE}" destId="{8D7A5593-86F8-42B0-9370-2F59FBDB6C3A}" srcOrd="0" destOrd="0" presId="urn:microsoft.com/office/officeart/2005/8/layout/orgChart1"/>
    <dgm:cxn modelId="{36208379-8915-45BD-B09D-A667A53CB00F}" type="presParOf" srcId="{8D7A5593-86F8-42B0-9370-2F59FBDB6C3A}" destId="{18254BF4-EC36-4369-9B23-4C54F699C1E0}" srcOrd="0" destOrd="0" presId="urn:microsoft.com/office/officeart/2005/8/layout/orgChart1"/>
    <dgm:cxn modelId="{7E11BCFC-268E-44B9-B7F2-2F0B8C536964}" type="presParOf" srcId="{8D7A5593-86F8-42B0-9370-2F59FBDB6C3A}" destId="{196DF89A-8F1E-459D-B3C5-5254F79B6525}" srcOrd="1" destOrd="0" presId="urn:microsoft.com/office/officeart/2005/8/layout/orgChart1"/>
    <dgm:cxn modelId="{A2294F41-D89D-4454-BF17-DF511D63CB74}" type="presParOf" srcId="{B2189869-2643-4128-9ACF-9D6A6E0D37EE}" destId="{22F04FB4-88AF-425A-8E68-431CA353AF5E}" srcOrd="1" destOrd="0" presId="urn:microsoft.com/office/officeart/2005/8/layout/orgChart1"/>
    <dgm:cxn modelId="{C646AC47-AE3D-498B-98B3-E43B41200847}" type="presParOf" srcId="{B2189869-2643-4128-9ACF-9D6A6E0D37EE}" destId="{5C96F5DD-4753-4EB5-8EC0-0CDC12BEE37C}" srcOrd="2" destOrd="0" presId="urn:microsoft.com/office/officeart/2005/8/layout/orgChart1"/>
    <dgm:cxn modelId="{7B2C048A-E275-49FB-8F8F-38CC81CD5961}" type="presParOf" srcId="{C5B3293E-3DA1-41F0-A041-8E53873B7A15}" destId="{04B5B8A5-B71C-41AA-9EB4-95CB389649DC}" srcOrd="2" destOrd="0" presId="urn:microsoft.com/office/officeart/2005/8/layout/orgChart1"/>
    <dgm:cxn modelId="{329B83BC-001E-4B19-9CA2-D3F13298FE3D}" type="presParOf" srcId="{C5B3293E-3DA1-41F0-A041-8E53873B7A15}" destId="{AA20A1A4-437C-4D54-AEE5-A59A7D5A4D51}" srcOrd="3" destOrd="0" presId="urn:microsoft.com/office/officeart/2005/8/layout/orgChart1"/>
    <dgm:cxn modelId="{56E1D96B-AF5C-497C-B6F1-BB9D66DCCD72}" type="presParOf" srcId="{AA20A1A4-437C-4D54-AEE5-A59A7D5A4D51}" destId="{45C51133-9B07-4DE7-8EED-97687BE21355}" srcOrd="0" destOrd="0" presId="urn:microsoft.com/office/officeart/2005/8/layout/orgChart1"/>
    <dgm:cxn modelId="{E98B73FA-5A4A-4DC5-81B0-A2EB816786E2}" type="presParOf" srcId="{45C51133-9B07-4DE7-8EED-97687BE21355}" destId="{3FEC6B19-32FE-47AE-9E91-D6B443BF6221}" srcOrd="0" destOrd="0" presId="urn:microsoft.com/office/officeart/2005/8/layout/orgChart1"/>
    <dgm:cxn modelId="{D7546A84-AFB8-4AB6-9E47-7B5EDB1EA0E3}" type="presParOf" srcId="{45C51133-9B07-4DE7-8EED-97687BE21355}" destId="{22FCE8A8-5D23-4384-A107-B3894C36A278}" srcOrd="1" destOrd="0" presId="urn:microsoft.com/office/officeart/2005/8/layout/orgChart1"/>
    <dgm:cxn modelId="{9EC3E7CE-6B35-4280-8B75-D2062590A14C}" type="presParOf" srcId="{AA20A1A4-437C-4D54-AEE5-A59A7D5A4D51}" destId="{06EDD59D-E2CA-4C59-9AC0-096EBAF6FBE8}" srcOrd="1" destOrd="0" presId="urn:microsoft.com/office/officeart/2005/8/layout/orgChart1"/>
    <dgm:cxn modelId="{2AEA7C44-97C2-4681-AB48-80BC770C2AC0}" type="presParOf" srcId="{AA20A1A4-437C-4D54-AEE5-A59A7D5A4D51}" destId="{3662BF12-CBFD-4AFD-921F-6765F7F66FF1}" srcOrd="2" destOrd="0" presId="urn:microsoft.com/office/officeart/2005/8/layout/orgChart1"/>
    <dgm:cxn modelId="{64167FCB-C6B5-4B41-9C84-E4470FA82C8E}" type="presParOf" srcId="{C5B3293E-3DA1-41F0-A041-8E53873B7A15}" destId="{0FDDCB91-4DD0-44E7-90F8-A54E39770113}" srcOrd="4" destOrd="0" presId="urn:microsoft.com/office/officeart/2005/8/layout/orgChart1"/>
    <dgm:cxn modelId="{55DFA6A9-4D3B-429D-BC32-13F170C8D00C}" type="presParOf" srcId="{C5B3293E-3DA1-41F0-A041-8E53873B7A15}" destId="{1712266A-EA85-4450-8B99-3751A1A88C55}" srcOrd="5" destOrd="0" presId="urn:microsoft.com/office/officeart/2005/8/layout/orgChart1"/>
    <dgm:cxn modelId="{DABCB636-4238-400D-9157-48C018CA22BF}" type="presParOf" srcId="{1712266A-EA85-4450-8B99-3751A1A88C55}" destId="{57AF18E5-BB5B-4D99-B8C2-FB47823D2325}" srcOrd="0" destOrd="0" presId="urn:microsoft.com/office/officeart/2005/8/layout/orgChart1"/>
    <dgm:cxn modelId="{BBA364EE-6345-4E49-8891-8AE10A6D3D8A}" type="presParOf" srcId="{57AF18E5-BB5B-4D99-B8C2-FB47823D2325}" destId="{B22722CA-E46F-40AE-867E-BD9BDCCE8641}" srcOrd="0" destOrd="0" presId="urn:microsoft.com/office/officeart/2005/8/layout/orgChart1"/>
    <dgm:cxn modelId="{84F9993A-4122-4042-980B-5B1D81FAB7AC}" type="presParOf" srcId="{57AF18E5-BB5B-4D99-B8C2-FB47823D2325}" destId="{BED7750A-23AE-4F25-AF83-0D669059038F}" srcOrd="1" destOrd="0" presId="urn:microsoft.com/office/officeart/2005/8/layout/orgChart1"/>
    <dgm:cxn modelId="{8E145007-8148-44CD-B3CB-A673B001159C}" type="presParOf" srcId="{1712266A-EA85-4450-8B99-3751A1A88C55}" destId="{FAF049D1-BCE5-4105-B491-84AA5199EBDB}" srcOrd="1" destOrd="0" presId="urn:microsoft.com/office/officeart/2005/8/layout/orgChart1"/>
    <dgm:cxn modelId="{E7B8305A-585F-464A-A583-6C635D898E21}" type="presParOf" srcId="{1712266A-EA85-4450-8B99-3751A1A88C55}" destId="{98D60C27-F445-48AE-8101-8F7DC2BEB76F}" srcOrd="2" destOrd="0" presId="urn:microsoft.com/office/officeart/2005/8/layout/orgChart1"/>
    <dgm:cxn modelId="{58666607-0F49-458D-84D9-3EF797935E0D}" type="presParOf" srcId="{C5B3293E-3DA1-41F0-A041-8E53873B7A15}" destId="{D6992098-DC7F-4231-8D31-72D784E17F3F}" srcOrd="6" destOrd="0" presId="urn:microsoft.com/office/officeart/2005/8/layout/orgChart1"/>
    <dgm:cxn modelId="{FD8FDB36-D3F9-45EF-B9F8-09FDB58A7015}" type="presParOf" srcId="{C5B3293E-3DA1-41F0-A041-8E53873B7A15}" destId="{2F27201E-D701-4943-B1E7-CA0BF6FEB2EF}" srcOrd="7" destOrd="0" presId="urn:microsoft.com/office/officeart/2005/8/layout/orgChart1"/>
    <dgm:cxn modelId="{6F9A5BF9-14DD-436E-A9B2-F723793E075E}" type="presParOf" srcId="{2F27201E-D701-4943-B1E7-CA0BF6FEB2EF}" destId="{8E8D5603-36A1-446E-A6FC-389A4CD9C7D2}" srcOrd="0" destOrd="0" presId="urn:microsoft.com/office/officeart/2005/8/layout/orgChart1"/>
    <dgm:cxn modelId="{E38DF3D3-CD4A-441B-9765-3A6F48AB5B90}" type="presParOf" srcId="{8E8D5603-36A1-446E-A6FC-389A4CD9C7D2}" destId="{408417FC-C592-4016-8A1E-D95CF0C14603}" srcOrd="0" destOrd="0" presId="urn:microsoft.com/office/officeart/2005/8/layout/orgChart1"/>
    <dgm:cxn modelId="{5F6C829B-2A31-422E-AEB6-3D54707898E4}" type="presParOf" srcId="{8E8D5603-36A1-446E-A6FC-389A4CD9C7D2}" destId="{BB48A2D3-880C-48F2-94E7-8D76F88C2BF4}" srcOrd="1" destOrd="0" presId="urn:microsoft.com/office/officeart/2005/8/layout/orgChart1"/>
    <dgm:cxn modelId="{12002E75-DC3D-45EC-AD56-B5D051E19FB2}" type="presParOf" srcId="{2F27201E-D701-4943-B1E7-CA0BF6FEB2EF}" destId="{F6D4C256-A361-48A4-8B3B-D7AC63AE390C}" srcOrd="1" destOrd="0" presId="urn:microsoft.com/office/officeart/2005/8/layout/orgChart1"/>
    <dgm:cxn modelId="{E1B449FB-1C27-4B31-B4C9-BCFE56C1DF3C}" type="presParOf" srcId="{2F27201E-D701-4943-B1E7-CA0BF6FEB2EF}" destId="{762C8994-6EFB-4E03-95E3-E3E24E2B85D2}" srcOrd="2" destOrd="0" presId="urn:microsoft.com/office/officeart/2005/8/layout/orgChart1"/>
    <dgm:cxn modelId="{39096B05-32E9-4D9F-A186-485B52BC863C}" type="presParOf" srcId="{C6CD16AD-0FD1-4E08-AFA8-49310C8F5316}" destId="{F6D5F110-BADD-47DC-A2A9-8FB784445F0F}" srcOrd="2" destOrd="0" presId="urn:microsoft.com/office/officeart/2005/8/layout/orgChart1"/>
    <dgm:cxn modelId="{012E7825-3BAC-498E-A69A-1B69837BEE2F}" type="presParOf" srcId="{3F04BAD5-D7FF-4279-9A7D-6F6DC4B9E1BB}" destId="{7524408E-89C2-4F61-B2B9-D8784B51E126}" srcOrd="2" destOrd="0" presId="urn:microsoft.com/office/officeart/2005/8/layout/orgChart1"/>
    <dgm:cxn modelId="{40896FF4-DD32-465E-9C24-E187DFC14453}" type="presParOf" srcId="{3F04BAD5-D7FF-4279-9A7D-6F6DC4B9E1BB}" destId="{D3D5C362-960A-43C8-84DD-BCC63AA98BF1}" srcOrd="3" destOrd="0" presId="urn:microsoft.com/office/officeart/2005/8/layout/orgChart1"/>
    <dgm:cxn modelId="{743FB7AF-A948-47CC-8DBC-57FE8CCAB176}" type="presParOf" srcId="{D3D5C362-960A-43C8-84DD-BCC63AA98BF1}" destId="{976D504F-C818-449F-8249-61F04E975D41}" srcOrd="0" destOrd="0" presId="urn:microsoft.com/office/officeart/2005/8/layout/orgChart1"/>
    <dgm:cxn modelId="{228F8589-3052-4398-B495-D178CB8B29E3}" type="presParOf" srcId="{976D504F-C818-449F-8249-61F04E975D41}" destId="{3EC4A426-24F8-407C-872E-6CD212DA5939}" srcOrd="0" destOrd="0" presId="urn:microsoft.com/office/officeart/2005/8/layout/orgChart1"/>
    <dgm:cxn modelId="{87918828-4D5B-43A2-B2D8-89B0A43F1B2A}" type="presParOf" srcId="{976D504F-C818-449F-8249-61F04E975D41}" destId="{D75D206C-12C0-45CF-A475-EEA8DE4AC979}" srcOrd="1" destOrd="0" presId="urn:microsoft.com/office/officeart/2005/8/layout/orgChart1"/>
    <dgm:cxn modelId="{4F999522-0665-43C5-8311-CBFA25C7C91F}" type="presParOf" srcId="{D3D5C362-960A-43C8-84DD-BCC63AA98BF1}" destId="{86B2C00C-B1E5-4E0C-BF75-360E0CC7F35E}" srcOrd="1" destOrd="0" presId="urn:microsoft.com/office/officeart/2005/8/layout/orgChart1"/>
    <dgm:cxn modelId="{3A99BFAC-3A88-4AD7-90AF-5FFC2C621A4F}" type="presParOf" srcId="{86B2C00C-B1E5-4E0C-BF75-360E0CC7F35E}" destId="{5EBA9256-AA06-4084-B823-8538AAFE4C3E}" srcOrd="0" destOrd="0" presId="urn:microsoft.com/office/officeart/2005/8/layout/orgChart1"/>
    <dgm:cxn modelId="{666D8777-87D2-482A-9D6F-7A1395395B83}" type="presParOf" srcId="{86B2C00C-B1E5-4E0C-BF75-360E0CC7F35E}" destId="{8D06112A-A719-4DE8-8C2B-0306550A32BE}" srcOrd="1" destOrd="0" presId="urn:microsoft.com/office/officeart/2005/8/layout/orgChart1"/>
    <dgm:cxn modelId="{511AAFC4-C278-4450-BCBD-3319E913ADC5}" type="presParOf" srcId="{8D06112A-A719-4DE8-8C2B-0306550A32BE}" destId="{132921DE-7114-4783-9F31-2AFE5667CD54}" srcOrd="0" destOrd="0" presId="urn:microsoft.com/office/officeart/2005/8/layout/orgChart1"/>
    <dgm:cxn modelId="{0904BC1C-1AF2-4DC4-BEA3-CAD14F8EEB0D}" type="presParOf" srcId="{132921DE-7114-4783-9F31-2AFE5667CD54}" destId="{54203E8A-789D-405F-A6B3-FE25097A87AB}" srcOrd="0" destOrd="0" presId="urn:microsoft.com/office/officeart/2005/8/layout/orgChart1"/>
    <dgm:cxn modelId="{D061C2AC-1BA3-46DB-98F1-2E1314048462}" type="presParOf" srcId="{132921DE-7114-4783-9F31-2AFE5667CD54}" destId="{EE9B0943-F28D-4975-B52F-78B7B8E52AF8}" srcOrd="1" destOrd="0" presId="urn:microsoft.com/office/officeart/2005/8/layout/orgChart1"/>
    <dgm:cxn modelId="{1552F273-F629-404F-AD0B-7CC68B605E8A}" type="presParOf" srcId="{8D06112A-A719-4DE8-8C2B-0306550A32BE}" destId="{3A0BA042-EBCC-43F0-BA12-2DCE31EFED57}" srcOrd="1" destOrd="0" presId="urn:microsoft.com/office/officeart/2005/8/layout/orgChart1"/>
    <dgm:cxn modelId="{D5689C2D-1BCC-4829-9BD8-736BC5232F0A}" type="presParOf" srcId="{8D06112A-A719-4DE8-8C2B-0306550A32BE}" destId="{52858A38-92A3-40B8-B5CE-7969E22081F3}" srcOrd="2" destOrd="0" presId="urn:microsoft.com/office/officeart/2005/8/layout/orgChart1"/>
    <dgm:cxn modelId="{63300A92-6E38-4284-BC60-541B867EC705}" type="presParOf" srcId="{86B2C00C-B1E5-4E0C-BF75-360E0CC7F35E}" destId="{DCCBD3B4-5AA1-4194-80C3-97CCAF49662C}" srcOrd="2" destOrd="0" presId="urn:microsoft.com/office/officeart/2005/8/layout/orgChart1"/>
    <dgm:cxn modelId="{507F70C4-F720-4E9D-ADB8-A1D10157E030}" type="presParOf" srcId="{86B2C00C-B1E5-4E0C-BF75-360E0CC7F35E}" destId="{C522CAB2-60B9-4A40-A28D-45A6374BBEAE}" srcOrd="3" destOrd="0" presId="urn:microsoft.com/office/officeart/2005/8/layout/orgChart1"/>
    <dgm:cxn modelId="{003BF6C3-F7EE-421B-BA17-A95BCA42C9C6}" type="presParOf" srcId="{C522CAB2-60B9-4A40-A28D-45A6374BBEAE}" destId="{728CC8A7-AFC9-47CB-9E25-90A40E942555}" srcOrd="0" destOrd="0" presId="urn:microsoft.com/office/officeart/2005/8/layout/orgChart1"/>
    <dgm:cxn modelId="{4D387A4C-32E8-4B95-99AA-6FAF414D5D33}" type="presParOf" srcId="{728CC8A7-AFC9-47CB-9E25-90A40E942555}" destId="{75B43407-9B35-4993-9F4C-7CB27C88BE8E}" srcOrd="0" destOrd="0" presId="urn:microsoft.com/office/officeart/2005/8/layout/orgChart1"/>
    <dgm:cxn modelId="{70B077C6-0C50-4817-AEE8-EF07433ADA6E}" type="presParOf" srcId="{728CC8A7-AFC9-47CB-9E25-90A40E942555}" destId="{7D276FEA-0C4E-433B-A418-3F2D65258F74}" srcOrd="1" destOrd="0" presId="urn:microsoft.com/office/officeart/2005/8/layout/orgChart1"/>
    <dgm:cxn modelId="{91499520-A6F2-4A67-9735-68F019CC3141}" type="presParOf" srcId="{C522CAB2-60B9-4A40-A28D-45A6374BBEAE}" destId="{70BE8686-23BA-4A76-BC99-228B69815957}" srcOrd="1" destOrd="0" presId="urn:microsoft.com/office/officeart/2005/8/layout/orgChart1"/>
    <dgm:cxn modelId="{B5FF69EE-3DE5-4D7A-A903-9F3376CF4365}" type="presParOf" srcId="{C522CAB2-60B9-4A40-A28D-45A6374BBEAE}" destId="{7EA4F5FC-0AE7-4B0F-B043-C60A937D3914}" srcOrd="2" destOrd="0" presId="urn:microsoft.com/office/officeart/2005/8/layout/orgChart1"/>
    <dgm:cxn modelId="{9EDB13D6-09C7-4DF0-9C9F-91DD9E3EE8DF}" type="presParOf" srcId="{86B2C00C-B1E5-4E0C-BF75-360E0CC7F35E}" destId="{E59B3E22-A884-41A5-9D36-3F7C5E387EC7}" srcOrd="4" destOrd="0" presId="urn:microsoft.com/office/officeart/2005/8/layout/orgChart1"/>
    <dgm:cxn modelId="{22B97862-D8E3-4ED3-AE9A-96DCAA6EC42D}" type="presParOf" srcId="{86B2C00C-B1E5-4E0C-BF75-360E0CC7F35E}" destId="{2594240E-E9C7-44D8-AD2E-DB9404A675E5}" srcOrd="5" destOrd="0" presId="urn:microsoft.com/office/officeart/2005/8/layout/orgChart1"/>
    <dgm:cxn modelId="{3813A014-3CDC-4375-92C8-01F2910F5806}" type="presParOf" srcId="{2594240E-E9C7-44D8-AD2E-DB9404A675E5}" destId="{A4C4F91D-3894-4DFC-8626-D40B15ACE31B}" srcOrd="0" destOrd="0" presId="urn:microsoft.com/office/officeart/2005/8/layout/orgChart1"/>
    <dgm:cxn modelId="{98B57962-A983-4E34-B91E-D52C185A3A14}" type="presParOf" srcId="{A4C4F91D-3894-4DFC-8626-D40B15ACE31B}" destId="{B8F8D619-EDA2-417B-B096-903AECC25849}" srcOrd="0" destOrd="0" presId="urn:microsoft.com/office/officeart/2005/8/layout/orgChart1"/>
    <dgm:cxn modelId="{E4710581-0D79-4CB2-8B59-20F4D760075D}" type="presParOf" srcId="{A4C4F91D-3894-4DFC-8626-D40B15ACE31B}" destId="{4DB68D4F-566F-40B5-BAE5-EA0C3E03948A}" srcOrd="1" destOrd="0" presId="urn:microsoft.com/office/officeart/2005/8/layout/orgChart1"/>
    <dgm:cxn modelId="{D060150C-8759-4478-98C4-D4C40A8BB99E}" type="presParOf" srcId="{2594240E-E9C7-44D8-AD2E-DB9404A675E5}" destId="{D965F5B7-4204-4E75-8F1E-ADEC6F141BDE}" srcOrd="1" destOrd="0" presId="urn:microsoft.com/office/officeart/2005/8/layout/orgChart1"/>
    <dgm:cxn modelId="{F3160679-C178-4993-89DC-01138A9FD65E}" type="presParOf" srcId="{2594240E-E9C7-44D8-AD2E-DB9404A675E5}" destId="{4325D8CB-C4AF-4DFE-A9AB-AE1D9D6F4F83}" srcOrd="2" destOrd="0" presId="urn:microsoft.com/office/officeart/2005/8/layout/orgChart1"/>
    <dgm:cxn modelId="{42ADDD60-F04A-432B-896C-26B3957F1033}" type="presParOf" srcId="{D3D5C362-960A-43C8-84DD-BCC63AA98BF1}" destId="{3E959272-B90D-40FE-84D8-19FA87CFBE41}" srcOrd="2" destOrd="0" presId="urn:microsoft.com/office/officeart/2005/8/layout/orgChart1"/>
    <dgm:cxn modelId="{14E5D66F-2237-4479-8C7E-D29892534662}" type="presParOf" srcId="{D1B63799-DB02-414C-AD14-AE5F19B84880}" destId="{78B4D1B1-75BC-4A17-8FDA-0EB5ABA440B2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B00971EE-AAB1-40CC-B1E1-B8F28C975B6F}" type="doc">
      <dgm:prSet loTypeId="urn:microsoft.com/office/officeart/2008/layout/LinedList" loCatId="list" qsTypeId="urn:microsoft.com/office/officeart/2005/8/quickstyle/3d2" qsCatId="3D" csTypeId="urn:microsoft.com/office/officeart/2005/8/colors/accent4_1" csCatId="accent4" phldr="1"/>
      <dgm:spPr/>
      <dgm:t>
        <a:bodyPr/>
        <a:lstStyle/>
        <a:p>
          <a:endParaRPr lang="ru-RU"/>
        </a:p>
      </dgm:t>
    </dgm:pt>
    <dgm:pt modelId="{5A18D051-946E-4D0A-864B-290D7EFA45B6}">
      <dgm:prSet phldrT="[Текст]" custT="1"/>
      <dgm:spPr/>
      <dgm:t>
        <a:bodyPr/>
        <a:lstStyle/>
        <a:p>
          <a:pPr algn="l"/>
          <a:r>
            <a:rPr lang="ru-RU" sz="1300" b="0" i="1" dirty="0" smtClean="0"/>
            <a:t>1. Развитие здравоохранения в Санкт-Петербурге</a:t>
          </a:r>
          <a:endParaRPr lang="ru-RU" sz="1300" b="0" i="1" dirty="0"/>
        </a:p>
      </dgm:t>
    </dgm:pt>
    <dgm:pt modelId="{A4D10A23-CCA4-4CD3-B09F-84D2AC92F35F}" type="parTrans" cxnId="{AC7B0B3B-CEB4-4937-96F0-09A2281CBB01}">
      <dgm:prSet/>
      <dgm:spPr/>
      <dgm:t>
        <a:bodyPr/>
        <a:lstStyle/>
        <a:p>
          <a:pPr algn="l"/>
          <a:endParaRPr lang="ru-RU" sz="1300" b="0" i="1">
            <a:solidFill>
              <a:schemeClr val="tx2"/>
            </a:solidFill>
          </a:endParaRPr>
        </a:p>
      </dgm:t>
    </dgm:pt>
    <dgm:pt modelId="{1BE98222-B055-40DC-9C28-C2CBED382A09}" type="sibTrans" cxnId="{AC7B0B3B-CEB4-4937-96F0-09A2281CBB01}">
      <dgm:prSet/>
      <dgm:spPr/>
      <dgm:t>
        <a:bodyPr/>
        <a:lstStyle/>
        <a:p>
          <a:pPr algn="l"/>
          <a:endParaRPr lang="ru-RU" sz="1300" b="0" i="1">
            <a:solidFill>
              <a:schemeClr val="tx2"/>
            </a:solidFill>
          </a:endParaRPr>
        </a:p>
      </dgm:t>
    </dgm:pt>
    <dgm:pt modelId="{7D5CAB3C-DAD9-4F3A-A965-598F337A69A4}">
      <dgm:prSet phldrT="[Текст]" custT="1"/>
      <dgm:spPr/>
      <dgm:t>
        <a:bodyPr/>
        <a:lstStyle/>
        <a:p>
          <a:pPr algn="l"/>
          <a:r>
            <a:rPr lang="ru-RU" sz="1300" b="0" i="1" smtClean="0"/>
            <a:t>3. Развитие сферы культуры и туризма в Санкт-Петербурге</a:t>
          </a:r>
          <a:endParaRPr lang="ru-RU" sz="1300" b="0" i="1" dirty="0"/>
        </a:p>
      </dgm:t>
    </dgm:pt>
    <dgm:pt modelId="{6AF8ED3A-9C05-458B-969B-4FAF4DBA7A1C}" type="parTrans" cxnId="{2B0B0949-25C5-4CF4-B291-9A60FD041C4E}">
      <dgm:prSet/>
      <dgm:spPr/>
      <dgm:t>
        <a:bodyPr/>
        <a:lstStyle/>
        <a:p>
          <a:pPr algn="l"/>
          <a:endParaRPr lang="ru-RU" sz="1300" b="0" i="1">
            <a:solidFill>
              <a:schemeClr val="tx2"/>
            </a:solidFill>
          </a:endParaRPr>
        </a:p>
      </dgm:t>
    </dgm:pt>
    <dgm:pt modelId="{ECA9834A-24B1-434E-BB23-F9F69ACFDA37}" type="sibTrans" cxnId="{2B0B0949-25C5-4CF4-B291-9A60FD041C4E}">
      <dgm:prSet/>
      <dgm:spPr/>
      <dgm:t>
        <a:bodyPr/>
        <a:lstStyle/>
        <a:p>
          <a:pPr algn="l"/>
          <a:endParaRPr lang="ru-RU" sz="1300" b="0" i="1">
            <a:solidFill>
              <a:schemeClr val="tx2"/>
            </a:solidFill>
          </a:endParaRPr>
        </a:p>
      </dgm:t>
    </dgm:pt>
    <dgm:pt modelId="{770FF143-0733-47E4-8D99-3C16FAC8063B}">
      <dgm:prSet phldrT="[Текст]" custT="1"/>
      <dgm:spPr/>
      <dgm:t>
        <a:bodyPr/>
        <a:lstStyle/>
        <a:p>
          <a:pPr algn="l"/>
          <a:r>
            <a:rPr lang="ru-RU" sz="1300" b="0" i="1" smtClean="0"/>
            <a:t>4. Развитие физической культуры и спорта в Санкт-Петербурге</a:t>
          </a:r>
          <a:endParaRPr lang="ru-RU" sz="1300" b="0" i="1" dirty="0"/>
        </a:p>
      </dgm:t>
    </dgm:pt>
    <dgm:pt modelId="{39551210-42EB-4191-A372-644D4BE55EB5}" type="parTrans" cxnId="{CB713058-984B-4D15-A867-617FE1F8D5F1}">
      <dgm:prSet/>
      <dgm:spPr/>
      <dgm:t>
        <a:bodyPr/>
        <a:lstStyle/>
        <a:p>
          <a:pPr algn="l"/>
          <a:endParaRPr lang="ru-RU" sz="1300" b="0" i="1">
            <a:solidFill>
              <a:schemeClr val="tx2"/>
            </a:solidFill>
          </a:endParaRPr>
        </a:p>
      </dgm:t>
    </dgm:pt>
    <dgm:pt modelId="{0466E794-0D95-449D-98ED-A17EB6F535EC}" type="sibTrans" cxnId="{CB713058-984B-4D15-A867-617FE1F8D5F1}">
      <dgm:prSet/>
      <dgm:spPr/>
      <dgm:t>
        <a:bodyPr/>
        <a:lstStyle/>
        <a:p>
          <a:pPr algn="l"/>
          <a:endParaRPr lang="ru-RU" sz="1300" b="0" i="1">
            <a:solidFill>
              <a:schemeClr val="tx2"/>
            </a:solidFill>
          </a:endParaRPr>
        </a:p>
      </dgm:t>
    </dgm:pt>
    <dgm:pt modelId="{49A670E6-9AE2-4A26-82B3-6CB8EEDE5DFD}">
      <dgm:prSet phldrT="[Текст]" custT="1"/>
      <dgm:spPr/>
      <dgm:t>
        <a:bodyPr/>
        <a:lstStyle/>
        <a:p>
          <a:pPr algn="l"/>
          <a:r>
            <a:rPr lang="ru-RU" sz="1300" b="0" i="1" smtClean="0"/>
            <a:t>2. Развитие образования в Санкт-Петербурге</a:t>
          </a:r>
          <a:endParaRPr lang="ru-RU" sz="1300" b="0" i="1" dirty="0"/>
        </a:p>
      </dgm:t>
    </dgm:pt>
    <dgm:pt modelId="{25EA5F76-D328-48F2-9475-A6B8C3239B54}" type="parTrans" cxnId="{E8E78931-CB25-4A1E-BD4A-33BBB27F8AFB}">
      <dgm:prSet/>
      <dgm:spPr/>
      <dgm:t>
        <a:bodyPr/>
        <a:lstStyle/>
        <a:p>
          <a:pPr algn="l"/>
          <a:endParaRPr lang="ru-RU" sz="1300" b="0" i="1">
            <a:solidFill>
              <a:schemeClr val="tx2"/>
            </a:solidFill>
          </a:endParaRPr>
        </a:p>
      </dgm:t>
    </dgm:pt>
    <dgm:pt modelId="{66E629DF-A63E-475A-B34E-769A2AFFFC45}" type="sibTrans" cxnId="{E8E78931-CB25-4A1E-BD4A-33BBB27F8AFB}">
      <dgm:prSet/>
      <dgm:spPr/>
      <dgm:t>
        <a:bodyPr/>
        <a:lstStyle/>
        <a:p>
          <a:pPr algn="l"/>
          <a:endParaRPr lang="ru-RU" sz="1300" b="0" i="1">
            <a:solidFill>
              <a:schemeClr val="tx2"/>
            </a:solidFill>
          </a:endParaRPr>
        </a:p>
      </dgm:t>
    </dgm:pt>
    <dgm:pt modelId="{DE44A3BF-D782-4EE5-8637-6460A818D401}">
      <dgm:prSet phldrT="[Текст]" custT="1"/>
      <dgm:spPr/>
      <dgm:t>
        <a:bodyPr/>
        <a:lstStyle/>
        <a:p>
          <a:pPr algn="l"/>
          <a:r>
            <a:rPr lang="ru-RU" sz="1300" b="0" i="1" smtClean="0"/>
            <a:t>5. Социальная поддержка граждан в Санкт-Петербурге</a:t>
          </a:r>
          <a:endParaRPr lang="ru-RU" sz="1300" b="0" i="1" dirty="0"/>
        </a:p>
      </dgm:t>
    </dgm:pt>
    <dgm:pt modelId="{6DA494B9-416E-4E17-B57B-FD012B857544}" type="parTrans" cxnId="{76482967-0D65-4770-AC46-A8ED0475D34E}">
      <dgm:prSet/>
      <dgm:spPr/>
      <dgm:t>
        <a:bodyPr/>
        <a:lstStyle/>
        <a:p>
          <a:pPr algn="l"/>
          <a:endParaRPr lang="ru-RU" sz="1300" b="0" i="1">
            <a:solidFill>
              <a:schemeClr val="tx2"/>
            </a:solidFill>
          </a:endParaRPr>
        </a:p>
      </dgm:t>
    </dgm:pt>
    <dgm:pt modelId="{16ACBAF0-5162-4E3B-8BB8-FF2799BDE205}" type="sibTrans" cxnId="{76482967-0D65-4770-AC46-A8ED0475D34E}">
      <dgm:prSet/>
      <dgm:spPr/>
      <dgm:t>
        <a:bodyPr/>
        <a:lstStyle/>
        <a:p>
          <a:pPr algn="l"/>
          <a:endParaRPr lang="ru-RU" sz="1300" b="0" i="1">
            <a:solidFill>
              <a:schemeClr val="tx2"/>
            </a:solidFill>
          </a:endParaRPr>
        </a:p>
      </dgm:t>
    </dgm:pt>
    <dgm:pt modelId="{D6F613F5-3334-4486-B728-4AF9EFB36755}">
      <dgm:prSet phldrT="[Текст]" custT="1"/>
      <dgm:spPr/>
      <dgm:t>
        <a:bodyPr/>
        <a:lstStyle/>
        <a:p>
          <a:pPr algn="l"/>
          <a:r>
            <a:rPr lang="ru-RU" sz="1300" b="0" i="1" smtClean="0"/>
            <a:t>6. Социально-экономическое развитие территорий Санкт-Петербурга</a:t>
          </a:r>
          <a:endParaRPr lang="ru-RU" sz="1300" b="0" i="1" dirty="0"/>
        </a:p>
      </dgm:t>
    </dgm:pt>
    <dgm:pt modelId="{DBA423E4-FDD5-4055-85C0-84DF61E1BDA4}" type="parTrans" cxnId="{EF9F74E4-C413-4ABA-ABF4-AD3FA6F893C4}">
      <dgm:prSet/>
      <dgm:spPr/>
      <dgm:t>
        <a:bodyPr/>
        <a:lstStyle/>
        <a:p>
          <a:pPr algn="l"/>
          <a:endParaRPr lang="ru-RU" sz="1300" b="0" i="1">
            <a:solidFill>
              <a:schemeClr val="tx2"/>
            </a:solidFill>
          </a:endParaRPr>
        </a:p>
      </dgm:t>
    </dgm:pt>
    <dgm:pt modelId="{0C1B9E06-A0DC-45C3-B71C-6769FD7939D1}" type="sibTrans" cxnId="{EF9F74E4-C413-4ABA-ABF4-AD3FA6F893C4}">
      <dgm:prSet/>
      <dgm:spPr/>
      <dgm:t>
        <a:bodyPr/>
        <a:lstStyle/>
        <a:p>
          <a:pPr algn="l"/>
          <a:endParaRPr lang="ru-RU" sz="1300" b="0" i="1">
            <a:solidFill>
              <a:schemeClr val="tx2"/>
            </a:solidFill>
          </a:endParaRPr>
        </a:p>
      </dgm:t>
    </dgm:pt>
    <dgm:pt modelId="{0D0FC580-20BC-4B74-85CB-8FC0D7FA567D}">
      <dgm:prSet phldrT="[Текст]" custT="1"/>
      <dgm:spPr/>
      <dgm:t>
        <a:bodyPr/>
        <a:lstStyle/>
        <a:p>
          <a:pPr algn="l"/>
          <a:r>
            <a:rPr lang="ru-RU" sz="1300" b="0" i="1" smtClean="0"/>
            <a:t>7. Развитие транспортной системы Санкт-Петербурга</a:t>
          </a:r>
          <a:endParaRPr lang="ru-RU" sz="1300" b="0" i="1" dirty="0"/>
        </a:p>
      </dgm:t>
    </dgm:pt>
    <dgm:pt modelId="{9AA43200-6384-4D9D-A336-BEC88DB80143}" type="parTrans" cxnId="{4BD85818-A344-45EF-AE7C-C4DBAC4C05BD}">
      <dgm:prSet/>
      <dgm:spPr/>
      <dgm:t>
        <a:bodyPr/>
        <a:lstStyle/>
        <a:p>
          <a:pPr algn="l"/>
          <a:endParaRPr lang="ru-RU" sz="1300" b="0" i="1">
            <a:solidFill>
              <a:schemeClr val="tx2"/>
            </a:solidFill>
          </a:endParaRPr>
        </a:p>
      </dgm:t>
    </dgm:pt>
    <dgm:pt modelId="{09F75753-6EC5-4BFA-BAB6-D17317DC4636}" type="sibTrans" cxnId="{4BD85818-A344-45EF-AE7C-C4DBAC4C05BD}">
      <dgm:prSet/>
      <dgm:spPr/>
      <dgm:t>
        <a:bodyPr/>
        <a:lstStyle/>
        <a:p>
          <a:pPr algn="l"/>
          <a:endParaRPr lang="ru-RU" sz="1300" b="0" i="1">
            <a:solidFill>
              <a:schemeClr val="tx2"/>
            </a:solidFill>
          </a:endParaRPr>
        </a:p>
      </dgm:t>
    </dgm:pt>
    <dgm:pt modelId="{60F801CC-E948-4D33-B65F-DB442CF1D707}">
      <dgm:prSet phldrT="[Текст]" custT="1"/>
      <dgm:spPr/>
      <dgm:t>
        <a:bodyPr/>
        <a:lstStyle/>
        <a:p>
          <a:pPr algn="l"/>
          <a:r>
            <a:rPr lang="ru-RU" sz="1300" b="0" i="1" smtClean="0"/>
            <a:t>8. Обеспечение доступным жильем и жилищно-коммунальными услугами жителей Санкт-Петербурга</a:t>
          </a:r>
          <a:endParaRPr lang="ru-RU" sz="1300" b="0" i="1" dirty="0"/>
        </a:p>
      </dgm:t>
    </dgm:pt>
    <dgm:pt modelId="{91BF8ED5-661B-40F8-920E-3CD39C76A18B}" type="parTrans" cxnId="{A722A671-AE0F-4244-8C74-C1C94C1FD3C9}">
      <dgm:prSet/>
      <dgm:spPr/>
      <dgm:t>
        <a:bodyPr/>
        <a:lstStyle/>
        <a:p>
          <a:pPr algn="l"/>
          <a:endParaRPr lang="ru-RU" sz="1300" b="0" i="1">
            <a:solidFill>
              <a:schemeClr val="tx2"/>
            </a:solidFill>
          </a:endParaRPr>
        </a:p>
      </dgm:t>
    </dgm:pt>
    <dgm:pt modelId="{1AC11E7B-EC52-4164-85A0-D2632ECA5672}" type="sibTrans" cxnId="{A722A671-AE0F-4244-8C74-C1C94C1FD3C9}">
      <dgm:prSet/>
      <dgm:spPr/>
      <dgm:t>
        <a:bodyPr/>
        <a:lstStyle/>
        <a:p>
          <a:pPr algn="l"/>
          <a:endParaRPr lang="ru-RU" sz="1300" b="0" i="1">
            <a:solidFill>
              <a:schemeClr val="tx2"/>
            </a:solidFill>
          </a:endParaRPr>
        </a:p>
      </dgm:t>
    </dgm:pt>
    <dgm:pt modelId="{526988D8-8ACC-493E-92EE-FDC71E2FB690}">
      <dgm:prSet phldrT="[Текст]" custT="1"/>
      <dgm:spPr/>
      <dgm:t>
        <a:bodyPr/>
        <a:lstStyle/>
        <a:p>
          <a:pPr algn="l"/>
          <a:r>
            <a:rPr lang="ru-RU" sz="1300" b="0" i="1" smtClean="0"/>
            <a:t>9. Благоустройство и охрана окружающей среды в Санкт-Петербурге</a:t>
          </a:r>
          <a:endParaRPr lang="ru-RU" sz="1300" b="0" i="1" dirty="0"/>
        </a:p>
      </dgm:t>
    </dgm:pt>
    <dgm:pt modelId="{AE7CF525-8E29-4728-AC39-2504E7E90CE5}" type="parTrans" cxnId="{9AB31F76-45FF-421A-967C-00FAEE86AA89}">
      <dgm:prSet/>
      <dgm:spPr/>
      <dgm:t>
        <a:bodyPr/>
        <a:lstStyle/>
        <a:p>
          <a:pPr algn="l"/>
          <a:endParaRPr lang="ru-RU" sz="1300" b="0" i="1">
            <a:solidFill>
              <a:schemeClr val="tx2"/>
            </a:solidFill>
          </a:endParaRPr>
        </a:p>
      </dgm:t>
    </dgm:pt>
    <dgm:pt modelId="{E4190CB7-D780-4752-8A4E-F0830E3A6328}" type="sibTrans" cxnId="{9AB31F76-45FF-421A-967C-00FAEE86AA89}">
      <dgm:prSet/>
      <dgm:spPr/>
      <dgm:t>
        <a:bodyPr/>
        <a:lstStyle/>
        <a:p>
          <a:pPr algn="l"/>
          <a:endParaRPr lang="ru-RU" sz="1300" b="0" i="1">
            <a:solidFill>
              <a:schemeClr val="tx2"/>
            </a:solidFill>
          </a:endParaRPr>
        </a:p>
      </dgm:t>
    </dgm:pt>
    <dgm:pt modelId="{877BE07F-E6A2-4F2C-B4F8-53B5D4071E79}">
      <dgm:prSet phldrT="[Текст]" custT="1"/>
      <dgm:spPr/>
      <dgm:t>
        <a:bodyPr/>
        <a:lstStyle/>
        <a:p>
          <a:pPr algn="l"/>
          <a:r>
            <a:rPr lang="ru-RU" sz="1300" b="0" i="1" smtClean="0"/>
            <a:t>10. Комплексное развитие систем коммунальной инфраструктуры, энергетики и энергоснабжения в Санкт-Петербурге</a:t>
          </a:r>
          <a:endParaRPr lang="ru-RU" sz="1300" b="0" i="1" dirty="0"/>
        </a:p>
      </dgm:t>
    </dgm:pt>
    <dgm:pt modelId="{86ADFFCA-A48D-44FA-88C6-02797D6E86E2}" type="parTrans" cxnId="{CBFF65CF-0718-42E4-A52D-D02938AB6F1D}">
      <dgm:prSet/>
      <dgm:spPr/>
      <dgm:t>
        <a:bodyPr/>
        <a:lstStyle/>
        <a:p>
          <a:pPr algn="l"/>
          <a:endParaRPr lang="ru-RU" sz="1300" b="0" i="1">
            <a:solidFill>
              <a:schemeClr val="tx2"/>
            </a:solidFill>
          </a:endParaRPr>
        </a:p>
      </dgm:t>
    </dgm:pt>
    <dgm:pt modelId="{AB36720F-3686-4E35-B4A1-B4A088F30A0E}" type="sibTrans" cxnId="{CBFF65CF-0718-42E4-A52D-D02938AB6F1D}">
      <dgm:prSet/>
      <dgm:spPr/>
      <dgm:t>
        <a:bodyPr/>
        <a:lstStyle/>
        <a:p>
          <a:pPr algn="l"/>
          <a:endParaRPr lang="ru-RU" sz="1300" b="0" i="1">
            <a:solidFill>
              <a:schemeClr val="tx2"/>
            </a:solidFill>
          </a:endParaRPr>
        </a:p>
      </dgm:t>
    </dgm:pt>
    <dgm:pt modelId="{54F48D96-D256-465E-8677-74EBAAEEAB7A}">
      <dgm:prSet phldrT="[Текст]" custT="1"/>
      <dgm:spPr/>
      <dgm:t>
        <a:bodyPr/>
        <a:lstStyle/>
        <a:p>
          <a:pPr algn="l"/>
          <a:r>
            <a:rPr lang="ru-RU" sz="1300" b="0" i="1" smtClean="0"/>
            <a:t>11. Обеспечение законности, правопорядка и безопасности в Санкт-Петербурге</a:t>
          </a:r>
          <a:endParaRPr lang="ru-RU" sz="1300" b="0" i="1" dirty="0"/>
        </a:p>
      </dgm:t>
    </dgm:pt>
    <dgm:pt modelId="{2F8A4B3C-3D7D-47BF-9EBD-01182502688E}" type="parTrans" cxnId="{8149DBF7-35A7-4DE8-BE96-A63164B74802}">
      <dgm:prSet/>
      <dgm:spPr/>
      <dgm:t>
        <a:bodyPr/>
        <a:lstStyle/>
        <a:p>
          <a:pPr algn="l"/>
          <a:endParaRPr lang="ru-RU" sz="1300" b="0" i="1">
            <a:solidFill>
              <a:schemeClr val="tx2"/>
            </a:solidFill>
          </a:endParaRPr>
        </a:p>
      </dgm:t>
    </dgm:pt>
    <dgm:pt modelId="{5D466C1B-4CBC-4DAA-9FBC-6AE5A774E15C}" type="sibTrans" cxnId="{8149DBF7-35A7-4DE8-BE96-A63164B74802}">
      <dgm:prSet/>
      <dgm:spPr/>
      <dgm:t>
        <a:bodyPr/>
        <a:lstStyle/>
        <a:p>
          <a:pPr algn="l"/>
          <a:endParaRPr lang="ru-RU" sz="1300" b="0" i="1">
            <a:solidFill>
              <a:schemeClr val="tx2"/>
            </a:solidFill>
          </a:endParaRPr>
        </a:p>
      </dgm:t>
    </dgm:pt>
    <dgm:pt modelId="{BF9DE11A-1D20-4E30-A090-910541870DC7}">
      <dgm:prSet phldrT="[Текст]" custT="1"/>
      <dgm:spPr/>
      <dgm:t>
        <a:bodyPr/>
        <a:lstStyle/>
        <a:p>
          <a:pPr algn="l"/>
          <a:r>
            <a:rPr lang="ru-RU" sz="1300" b="0" i="1" smtClean="0"/>
            <a:t>12. Экономическое развитие и экономика знаний в Санкт-Петербурге</a:t>
          </a:r>
          <a:endParaRPr lang="ru-RU" sz="1300" b="0" i="1" dirty="0"/>
        </a:p>
      </dgm:t>
    </dgm:pt>
    <dgm:pt modelId="{EA9C4910-9BDD-4F21-B3B9-459AF58CFE76}" type="parTrans" cxnId="{CB469588-AC13-468C-B01E-5F8BC75AD643}">
      <dgm:prSet/>
      <dgm:spPr/>
      <dgm:t>
        <a:bodyPr/>
        <a:lstStyle/>
        <a:p>
          <a:pPr algn="l"/>
          <a:endParaRPr lang="ru-RU" sz="1300" b="0" i="1">
            <a:solidFill>
              <a:schemeClr val="tx2"/>
            </a:solidFill>
          </a:endParaRPr>
        </a:p>
      </dgm:t>
    </dgm:pt>
    <dgm:pt modelId="{D28DB18D-BB24-4BD4-A121-FB06F8DB8947}" type="sibTrans" cxnId="{CB469588-AC13-468C-B01E-5F8BC75AD643}">
      <dgm:prSet/>
      <dgm:spPr/>
      <dgm:t>
        <a:bodyPr/>
        <a:lstStyle/>
        <a:p>
          <a:pPr algn="l"/>
          <a:endParaRPr lang="ru-RU" sz="1300" b="0" i="1">
            <a:solidFill>
              <a:schemeClr val="tx2"/>
            </a:solidFill>
          </a:endParaRPr>
        </a:p>
      </dgm:t>
    </dgm:pt>
    <dgm:pt modelId="{FD231414-6F4B-45C3-943E-68735C3310E9}">
      <dgm:prSet phldrT="[Текст]" custT="1"/>
      <dgm:spPr/>
      <dgm:t>
        <a:bodyPr/>
        <a:lstStyle/>
        <a:p>
          <a:pPr algn="l"/>
          <a:r>
            <a:rPr lang="ru-RU" sz="1300" b="0" i="1" smtClean="0"/>
            <a:t>13. Развитие предпринимательства и потребительского рынка в Санкт-Петербурге</a:t>
          </a:r>
          <a:endParaRPr lang="ru-RU" sz="1300" b="0" i="1" dirty="0"/>
        </a:p>
      </dgm:t>
    </dgm:pt>
    <dgm:pt modelId="{A5CC5373-E998-4EAA-9598-B4819465DF7B}" type="parTrans" cxnId="{AD0A315E-4CFE-447D-BD5A-F6E2F0727BF9}">
      <dgm:prSet/>
      <dgm:spPr/>
      <dgm:t>
        <a:bodyPr/>
        <a:lstStyle/>
        <a:p>
          <a:pPr algn="l"/>
          <a:endParaRPr lang="ru-RU" sz="1300" b="0" i="1">
            <a:solidFill>
              <a:schemeClr val="tx2"/>
            </a:solidFill>
          </a:endParaRPr>
        </a:p>
      </dgm:t>
    </dgm:pt>
    <dgm:pt modelId="{0CF7FF1D-0CEC-4405-AB6F-FEAACBACC4C4}" type="sibTrans" cxnId="{AD0A315E-4CFE-447D-BD5A-F6E2F0727BF9}">
      <dgm:prSet/>
      <dgm:spPr/>
      <dgm:t>
        <a:bodyPr/>
        <a:lstStyle/>
        <a:p>
          <a:pPr algn="l"/>
          <a:endParaRPr lang="ru-RU" sz="1300" b="0" i="1">
            <a:solidFill>
              <a:schemeClr val="tx2"/>
            </a:solidFill>
          </a:endParaRPr>
        </a:p>
      </dgm:t>
    </dgm:pt>
    <dgm:pt modelId="{9071A82E-3877-4FEB-A122-1AB900BE44BC}">
      <dgm:prSet phldrT="[Текст]" custT="1"/>
      <dgm:spPr/>
      <dgm:t>
        <a:bodyPr/>
        <a:lstStyle/>
        <a:p>
          <a:pPr algn="l"/>
          <a:r>
            <a:rPr lang="ru-RU" sz="1300" b="0" i="1" smtClean="0"/>
            <a:t>14. Содействие занятости населения в Санкт-Петербурге</a:t>
          </a:r>
          <a:endParaRPr lang="ru-RU" sz="1300" b="0" i="1" dirty="0"/>
        </a:p>
      </dgm:t>
    </dgm:pt>
    <dgm:pt modelId="{865AD9B2-F38C-48AA-91A7-291647BF8141}" type="parTrans" cxnId="{B63AA9D1-8EFC-4B3A-B165-037E368FFE15}">
      <dgm:prSet/>
      <dgm:spPr/>
      <dgm:t>
        <a:bodyPr/>
        <a:lstStyle/>
        <a:p>
          <a:pPr algn="l"/>
          <a:endParaRPr lang="ru-RU" sz="1300" b="0" i="1">
            <a:solidFill>
              <a:schemeClr val="tx2"/>
            </a:solidFill>
          </a:endParaRPr>
        </a:p>
      </dgm:t>
    </dgm:pt>
    <dgm:pt modelId="{081FDA3B-42BB-47B7-9E8F-1161BBB8A3E5}" type="sibTrans" cxnId="{B63AA9D1-8EFC-4B3A-B165-037E368FFE15}">
      <dgm:prSet/>
      <dgm:spPr/>
      <dgm:t>
        <a:bodyPr/>
        <a:lstStyle/>
        <a:p>
          <a:pPr algn="l"/>
          <a:endParaRPr lang="ru-RU" sz="1300" b="0" i="1">
            <a:solidFill>
              <a:schemeClr val="tx2"/>
            </a:solidFill>
          </a:endParaRPr>
        </a:p>
      </dgm:t>
    </dgm:pt>
    <dgm:pt modelId="{88A7B473-5F4A-4AF4-BD1A-6E0A12F2F33C}">
      <dgm:prSet phldrT="[Текст]" custT="1"/>
      <dgm:spPr/>
      <dgm:t>
        <a:bodyPr/>
        <a:lstStyle/>
        <a:p>
          <a:pPr algn="l"/>
          <a:r>
            <a:rPr lang="ru-RU" sz="1300" b="0" i="1" smtClean="0"/>
            <a:t>15. Развитие промышленности, инновационной деятельности и агропромышленного комплекса в Санкт-Петербурге</a:t>
          </a:r>
          <a:endParaRPr lang="ru-RU" sz="1300" b="0" i="1" dirty="0"/>
        </a:p>
      </dgm:t>
    </dgm:pt>
    <dgm:pt modelId="{778E38BA-16BB-42AA-9C8B-2C2ABE887316}" type="parTrans" cxnId="{7BF1E780-BEC0-4F0E-B470-AD0023A6AFF0}">
      <dgm:prSet/>
      <dgm:spPr/>
      <dgm:t>
        <a:bodyPr/>
        <a:lstStyle/>
        <a:p>
          <a:pPr algn="l"/>
          <a:endParaRPr lang="ru-RU" sz="1300" b="0" i="1">
            <a:solidFill>
              <a:schemeClr val="tx2"/>
            </a:solidFill>
          </a:endParaRPr>
        </a:p>
      </dgm:t>
    </dgm:pt>
    <dgm:pt modelId="{27B95587-AEB8-45EE-83DF-AA3C17AA8CB6}" type="sibTrans" cxnId="{7BF1E780-BEC0-4F0E-B470-AD0023A6AFF0}">
      <dgm:prSet/>
      <dgm:spPr/>
      <dgm:t>
        <a:bodyPr/>
        <a:lstStyle/>
        <a:p>
          <a:pPr algn="l"/>
          <a:endParaRPr lang="ru-RU" sz="1300" b="0" i="1">
            <a:solidFill>
              <a:schemeClr val="tx2"/>
            </a:solidFill>
          </a:endParaRPr>
        </a:p>
      </dgm:t>
    </dgm:pt>
    <dgm:pt modelId="{A9D19E0D-7337-40E9-966B-89D865389428}">
      <dgm:prSet phldrT="[Текст]" custT="1"/>
      <dgm:spPr/>
      <dgm:t>
        <a:bodyPr/>
        <a:lstStyle/>
        <a:p>
          <a:pPr algn="l"/>
          <a:r>
            <a:rPr lang="ru-RU" sz="1300" b="0" i="1" dirty="0" smtClean="0"/>
            <a:t>16. Повышение эффективности государственного управления в Санкт-Петербурге</a:t>
          </a:r>
          <a:endParaRPr lang="ru-RU" sz="1300" b="0" i="1" dirty="0"/>
        </a:p>
      </dgm:t>
    </dgm:pt>
    <dgm:pt modelId="{27F0E189-A708-4150-898C-EC48F8D8491A}" type="parTrans" cxnId="{73F92470-8FEE-4B6C-BE58-245582ABAD26}">
      <dgm:prSet/>
      <dgm:spPr/>
      <dgm:t>
        <a:bodyPr/>
        <a:lstStyle/>
        <a:p>
          <a:pPr algn="l"/>
          <a:endParaRPr lang="ru-RU" sz="1300" b="0" i="1">
            <a:solidFill>
              <a:schemeClr val="tx2"/>
            </a:solidFill>
          </a:endParaRPr>
        </a:p>
      </dgm:t>
    </dgm:pt>
    <dgm:pt modelId="{4CA64DEA-6066-4777-A5FC-98815133060E}" type="sibTrans" cxnId="{73F92470-8FEE-4B6C-BE58-245582ABAD26}">
      <dgm:prSet/>
      <dgm:spPr/>
      <dgm:t>
        <a:bodyPr/>
        <a:lstStyle/>
        <a:p>
          <a:pPr algn="l"/>
          <a:endParaRPr lang="ru-RU" sz="1300" b="0" i="1">
            <a:solidFill>
              <a:schemeClr val="tx2"/>
            </a:solidFill>
          </a:endParaRPr>
        </a:p>
      </dgm:t>
    </dgm:pt>
    <dgm:pt modelId="{DC3B8A4D-7B67-4889-A91A-9D0804913ED6}">
      <dgm:prSet phldrT="[Текст]" custT="1"/>
      <dgm:spPr/>
      <dgm:t>
        <a:bodyPr/>
        <a:lstStyle/>
        <a:p>
          <a:pPr algn="l"/>
          <a:r>
            <a:rPr lang="ru-RU" sz="1300" b="0" i="1" dirty="0" smtClean="0"/>
            <a:t>17. Развитие гражданского общества в Санкт-Петербурге</a:t>
          </a:r>
          <a:endParaRPr lang="ru-RU" sz="1300" b="0" i="1" dirty="0"/>
        </a:p>
      </dgm:t>
    </dgm:pt>
    <dgm:pt modelId="{4E550709-F672-4186-80AD-9EA39D30E760}" type="parTrans" cxnId="{D3FC6042-3C6D-4FF9-8455-A52E61669AA9}">
      <dgm:prSet/>
      <dgm:spPr/>
      <dgm:t>
        <a:bodyPr/>
        <a:lstStyle/>
        <a:p>
          <a:endParaRPr lang="ru-RU"/>
        </a:p>
      </dgm:t>
    </dgm:pt>
    <dgm:pt modelId="{F7FAFB56-A096-4E71-8657-0A0BDBDD219B}" type="sibTrans" cxnId="{D3FC6042-3C6D-4FF9-8455-A52E61669AA9}">
      <dgm:prSet/>
      <dgm:spPr/>
      <dgm:t>
        <a:bodyPr/>
        <a:lstStyle/>
        <a:p>
          <a:endParaRPr lang="ru-RU"/>
        </a:p>
      </dgm:t>
    </dgm:pt>
    <dgm:pt modelId="{8EA59B89-07C8-48CB-93E1-203E660C12C8}" type="pres">
      <dgm:prSet presAssocID="{B00971EE-AAB1-40CC-B1E1-B8F28C975B6F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74750D91-D97B-4331-9AFE-B9F1CBF45317}" type="pres">
      <dgm:prSet presAssocID="{5A18D051-946E-4D0A-864B-290D7EFA45B6}" presName="thickLine" presStyleLbl="alignNode1" presStyleIdx="0" presStyleCnt="17"/>
      <dgm:spPr/>
      <dgm:t>
        <a:bodyPr/>
        <a:lstStyle/>
        <a:p>
          <a:endParaRPr lang="ru-RU"/>
        </a:p>
      </dgm:t>
    </dgm:pt>
    <dgm:pt modelId="{DE25AF52-FED9-46B9-82B6-08119A835A37}" type="pres">
      <dgm:prSet presAssocID="{5A18D051-946E-4D0A-864B-290D7EFA45B6}" presName="horz1" presStyleCnt="0"/>
      <dgm:spPr/>
      <dgm:t>
        <a:bodyPr/>
        <a:lstStyle/>
        <a:p>
          <a:endParaRPr lang="ru-RU"/>
        </a:p>
      </dgm:t>
    </dgm:pt>
    <dgm:pt modelId="{A574FDE3-BAF3-4626-9494-868856FA9628}" type="pres">
      <dgm:prSet presAssocID="{5A18D051-946E-4D0A-864B-290D7EFA45B6}" presName="tx1" presStyleLbl="revTx" presStyleIdx="0" presStyleCnt="17"/>
      <dgm:spPr/>
      <dgm:t>
        <a:bodyPr/>
        <a:lstStyle/>
        <a:p>
          <a:endParaRPr lang="ru-RU"/>
        </a:p>
      </dgm:t>
    </dgm:pt>
    <dgm:pt modelId="{667F1BBE-C5B0-4A23-B4DA-199795225465}" type="pres">
      <dgm:prSet presAssocID="{5A18D051-946E-4D0A-864B-290D7EFA45B6}" presName="vert1" presStyleCnt="0"/>
      <dgm:spPr/>
      <dgm:t>
        <a:bodyPr/>
        <a:lstStyle/>
        <a:p>
          <a:endParaRPr lang="ru-RU"/>
        </a:p>
      </dgm:t>
    </dgm:pt>
    <dgm:pt modelId="{DBADE279-100D-4310-BD82-5EBDF830D6F1}" type="pres">
      <dgm:prSet presAssocID="{49A670E6-9AE2-4A26-82B3-6CB8EEDE5DFD}" presName="thickLine" presStyleLbl="alignNode1" presStyleIdx="1" presStyleCnt="17"/>
      <dgm:spPr/>
      <dgm:t>
        <a:bodyPr/>
        <a:lstStyle/>
        <a:p>
          <a:endParaRPr lang="ru-RU"/>
        </a:p>
      </dgm:t>
    </dgm:pt>
    <dgm:pt modelId="{2CE6BDA0-B275-49C7-8746-9723CF19D40D}" type="pres">
      <dgm:prSet presAssocID="{49A670E6-9AE2-4A26-82B3-6CB8EEDE5DFD}" presName="horz1" presStyleCnt="0"/>
      <dgm:spPr/>
      <dgm:t>
        <a:bodyPr/>
        <a:lstStyle/>
        <a:p>
          <a:endParaRPr lang="ru-RU"/>
        </a:p>
      </dgm:t>
    </dgm:pt>
    <dgm:pt modelId="{C367E10F-EAD2-4BB9-A3E7-FCCA0656F4DC}" type="pres">
      <dgm:prSet presAssocID="{49A670E6-9AE2-4A26-82B3-6CB8EEDE5DFD}" presName="tx1" presStyleLbl="revTx" presStyleIdx="1" presStyleCnt="17"/>
      <dgm:spPr/>
      <dgm:t>
        <a:bodyPr/>
        <a:lstStyle/>
        <a:p>
          <a:endParaRPr lang="ru-RU"/>
        </a:p>
      </dgm:t>
    </dgm:pt>
    <dgm:pt modelId="{05FD81F4-6861-4545-87F0-224143A33BFF}" type="pres">
      <dgm:prSet presAssocID="{49A670E6-9AE2-4A26-82B3-6CB8EEDE5DFD}" presName="vert1" presStyleCnt="0"/>
      <dgm:spPr/>
      <dgm:t>
        <a:bodyPr/>
        <a:lstStyle/>
        <a:p>
          <a:endParaRPr lang="ru-RU"/>
        </a:p>
      </dgm:t>
    </dgm:pt>
    <dgm:pt modelId="{D3105926-7658-473E-86A0-CE17FCDA26C8}" type="pres">
      <dgm:prSet presAssocID="{7D5CAB3C-DAD9-4F3A-A965-598F337A69A4}" presName="thickLine" presStyleLbl="alignNode1" presStyleIdx="2" presStyleCnt="17"/>
      <dgm:spPr/>
      <dgm:t>
        <a:bodyPr/>
        <a:lstStyle/>
        <a:p>
          <a:endParaRPr lang="ru-RU"/>
        </a:p>
      </dgm:t>
    </dgm:pt>
    <dgm:pt modelId="{5392EDA8-A49D-4B7A-8C51-0A364613E47A}" type="pres">
      <dgm:prSet presAssocID="{7D5CAB3C-DAD9-4F3A-A965-598F337A69A4}" presName="horz1" presStyleCnt="0"/>
      <dgm:spPr/>
      <dgm:t>
        <a:bodyPr/>
        <a:lstStyle/>
        <a:p>
          <a:endParaRPr lang="ru-RU"/>
        </a:p>
      </dgm:t>
    </dgm:pt>
    <dgm:pt modelId="{51F8C396-7908-44E1-983D-DCEB29027287}" type="pres">
      <dgm:prSet presAssocID="{7D5CAB3C-DAD9-4F3A-A965-598F337A69A4}" presName="tx1" presStyleLbl="revTx" presStyleIdx="2" presStyleCnt="17"/>
      <dgm:spPr/>
      <dgm:t>
        <a:bodyPr/>
        <a:lstStyle/>
        <a:p>
          <a:endParaRPr lang="ru-RU"/>
        </a:p>
      </dgm:t>
    </dgm:pt>
    <dgm:pt modelId="{63A799CA-A247-4857-B84A-CD4860DC3581}" type="pres">
      <dgm:prSet presAssocID="{7D5CAB3C-DAD9-4F3A-A965-598F337A69A4}" presName="vert1" presStyleCnt="0"/>
      <dgm:spPr/>
      <dgm:t>
        <a:bodyPr/>
        <a:lstStyle/>
        <a:p>
          <a:endParaRPr lang="ru-RU"/>
        </a:p>
      </dgm:t>
    </dgm:pt>
    <dgm:pt modelId="{E1220370-C75C-468A-B121-59AC005C8C39}" type="pres">
      <dgm:prSet presAssocID="{770FF143-0733-47E4-8D99-3C16FAC8063B}" presName="thickLine" presStyleLbl="alignNode1" presStyleIdx="3" presStyleCnt="17"/>
      <dgm:spPr/>
      <dgm:t>
        <a:bodyPr/>
        <a:lstStyle/>
        <a:p>
          <a:endParaRPr lang="ru-RU"/>
        </a:p>
      </dgm:t>
    </dgm:pt>
    <dgm:pt modelId="{A543F070-986B-48F2-9376-B34FDE4BA32F}" type="pres">
      <dgm:prSet presAssocID="{770FF143-0733-47E4-8D99-3C16FAC8063B}" presName="horz1" presStyleCnt="0"/>
      <dgm:spPr/>
      <dgm:t>
        <a:bodyPr/>
        <a:lstStyle/>
        <a:p>
          <a:endParaRPr lang="ru-RU"/>
        </a:p>
      </dgm:t>
    </dgm:pt>
    <dgm:pt modelId="{9EB46B24-3847-4927-B519-50BC995976EA}" type="pres">
      <dgm:prSet presAssocID="{770FF143-0733-47E4-8D99-3C16FAC8063B}" presName="tx1" presStyleLbl="revTx" presStyleIdx="3" presStyleCnt="17"/>
      <dgm:spPr/>
      <dgm:t>
        <a:bodyPr/>
        <a:lstStyle/>
        <a:p>
          <a:endParaRPr lang="ru-RU"/>
        </a:p>
      </dgm:t>
    </dgm:pt>
    <dgm:pt modelId="{FF49979E-7C16-4BE0-8929-8BA763BE25D1}" type="pres">
      <dgm:prSet presAssocID="{770FF143-0733-47E4-8D99-3C16FAC8063B}" presName="vert1" presStyleCnt="0"/>
      <dgm:spPr/>
      <dgm:t>
        <a:bodyPr/>
        <a:lstStyle/>
        <a:p>
          <a:endParaRPr lang="ru-RU"/>
        </a:p>
      </dgm:t>
    </dgm:pt>
    <dgm:pt modelId="{D32F03EC-94D5-464E-9A7E-D3937EA8DA44}" type="pres">
      <dgm:prSet presAssocID="{DE44A3BF-D782-4EE5-8637-6460A818D401}" presName="thickLine" presStyleLbl="alignNode1" presStyleIdx="4" presStyleCnt="17"/>
      <dgm:spPr/>
      <dgm:t>
        <a:bodyPr/>
        <a:lstStyle/>
        <a:p>
          <a:endParaRPr lang="ru-RU"/>
        </a:p>
      </dgm:t>
    </dgm:pt>
    <dgm:pt modelId="{CA8579A0-36BA-4263-9ECE-4497D8A9551C}" type="pres">
      <dgm:prSet presAssocID="{DE44A3BF-D782-4EE5-8637-6460A818D401}" presName="horz1" presStyleCnt="0"/>
      <dgm:spPr/>
      <dgm:t>
        <a:bodyPr/>
        <a:lstStyle/>
        <a:p>
          <a:endParaRPr lang="ru-RU"/>
        </a:p>
      </dgm:t>
    </dgm:pt>
    <dgm:pt modelId="{DE5E660F-D36B-4923-AE71-8A1FE6539258}" type="pres">
      <dgm:prSet presAssocID="{DE44A3BF-D782-4EE5-8637-6460A818D401}" presName="tx1" presStyleLbl="revTx" presStyleIdx="4" presStyleCnt="17"/>
      <dgm:spPr/>
      <dgm:t>
        <a:bodyPr/>
        <a:lstStyle/>
        <a:p>
          <a:endParaRPr lang="ru-RU"/>
        </a:p>
      </dgm:t>
    </dgm:pt>
    <dgm:pt modelId="{CD1C41B6-FB03-4897-B861-3B26E2115BB8}" type="pres">
      <dgm:prSet presAssocID="{DE44A3BF-D782-4EE5-8637-6460A818D401}" presName="vert1" presStyleCnt="0"/>
      <dgm:spPr/>
      <dgm:t>
        <a:bodyPr/>
        <a:lstStyle/>
        <a:p>
          <a:endParaRPr lang="ru-RU"/>
        </a:p>
      </dgm:t>
    </dgm:pt>
    <dgm:pt modelId="{97F218D3-74DF-43C1-A0A7-DF30D6A4FF09}" type="pres">
      <dgm:prSet presAssocID="{D6F613F5-3334-4486-B728-4AF9EFB36755}" presName="thickLine" presStyleLbl="alignNode1" presStyleIdx="5" presStyleCnt="17"/>
      <dgm:spPr/>
      <dgm:t>
        <a:bodyPr/>
        <a:lstStyle/>
        <a:p>
          <a:endParaRPr lang="ru-RU"/>
        </a:p>
      </dgm:t>
    </dgm:pt>
    <dgm:pt modelId="{4962BF9D-3791-4EDF-8998-35B8A87D5384}" type="pres">
      <dgm:prSet presAssocID="{D6F613F5-3334-4486-B728-4AF9EFB36755}" presName="horz1" presStyleCnt="0"/>
      <dgm:spPr/>
      <dgm:t>
        <a:bodyPr/>
        <a:lstStyle/>
        <a:p>
          <a:endParaRPr lang="ru-RU"/>
        </a:p>
      </dgm:t>
    </dgm:pt>
    <dgm:pt modelId="{B383BAD7-A6BC-47D2-8013-5DF670263404}" type="pres">
      <dgm:prSet presAssocID="{D6F613F5-3334-4486-B728-4AF9EFB36755}" presName="tx1" presStyleLbl="revTx" presStyleIdx="5" presStyleCnt="17"/>
      <dgm:spPr/>
      <dgm:t>
        <a:bodyPr/>
        <a:lstStyle/>
        <a:p>
          <a:endParaRPr lang="ru-RU"/>
        </a:p>
      </dgm:t>
    </dgm:pt>
    <dgm:pt modelId="{8A716C3A-98AB-4468-B0DF-0E37C6130AB1}" type="pres">
      <dgm:prSet presAssocID="{D6F613F5-3334-4486-B728-4AF9EFB36755}" presName="vert1" presStyleCnt="0"/>
      <dgm:spPr/>
      <dgm:t>
        <a:bodyPr/>
        <a:lstStyle/>
        <a:p>
          <a:endParaRPr lang="ru-RU"/>
        </a:p>
      </dgm:t>
    </dgm:pt>
    <dgm:pt modelId="{9BD66947-8CC8-41DF-B0F3-939073379617}" type="pres">
      <dgm:prSet presAssocID="{0D0FC580-20BC-4B74-85CB-8FC0D7FA567D}" presName="thickLine" presStyleLbl="alignNode1" presStyleIdx="6" presStyleCnt="17"/>
      <dgm:spPr/>
      <dgm:t>
        <a:bodyPr/>
        <a:lstStyle/>
        <a:p>
          <a:endParaRPr lang="ru-RU"/>
        </a:p>
      </dgm:t>
    </dgm:pt>
    <dgm:pt modelId="{CB5B30FC-83BB-4F15-B200-A6AC11C668BB}" type="pres">
      <dgm:prSet presAssocID="{0D0FC580-20BC-4B74-85CB-8FC0D7FA567D}" presName="horz1" presStyleCnt="0"/>
      <dgm:spPr/>
      <dgm:t>
        <a:bodyPr/>
        <a:lstStyle/>
        <a:p>
          <a:endParaRPr lang="ru-RU"/>
        </a:p>
      </dgm:t>
    </dgm:pt>
    <dgm:pt modelId="{B10E74E1-7E7A-4DFC-B5CA-E24C37CF15A5}" type="pres">
      <dgm:prSet presAssocID="{0D0FC580-20BC-4B74-85CB-8FC0D7FA567D}" presName="tx1" presStyleLbl="revTx" presStyleIdx="6" presStyleCnt="17"/>
      <dgm:spPr/>
      <dgm:t>
        <a:bodyPr/>
        <a:lstStyle/>
        <a:p>
          <a:endParaRPr lang="ru-RU"/>
        </a:p>
      </dgm:t>
    </dgm:pt>
    <dgm:pt modelId="{C9B5CCC5-6763-42BC-B62F-CAA3B5C9F727}" type="pres">
      <dgm:prSet presAssocID="{0D0FC580-20BC-4B74-85CB-8FC0D7FA567D}" presName="vert1" presStyleCnt="0"/>
      <dgm:spPr/>
      <dgm:t>
        <a:bodyPr/>
        <a:lstStyle/>
        <a:p>
          <a:endParaRPr lang="ru-RU"/>
        </a:p>
      </dgm:t>
    </dgm:pt>
    <dgm:pt modelId="{E6F6C513-115B-46F3-AE62-4BAEFCD55747}" type="pres">
      <dgm:prSet presAssocID="{60F801CC-E948-4D33-B65F-DB442CF1D707}" presName="thickLine" presStyleLbl="alignNode1" presStyleIdx="7" presStyleCnt="17"/>
      <dgm:spPr/>
      <dgm:t>
        <a:bodyPr/>
        <a:lstStyle/>
        <a:p>
          <a:endParaRPr lang="ru-RU"/>
        </a:p>
      </dgm:t>
    </dgm:pt>
    <dgm:pt modelId="{8C10F866-224D-4DE4-A45C-FEE58CC2CC70}" type="pres">
      <dgm:prSet presAssocID="{60F801CC-E948-4D33-B65F-DB442CF1D707}" presName="horz1" presStyleCnt="0"/>
      <dgm:spPr/>
      <dgm:t>
        <a:bodyPr/>
        <a:lstStyle/>
        <a:p>
          <a:endParaRPr lang="ru-RU"/>
        </a:p>
      </dgm:t>
    </dgm:pt>
    <dgm:pt modelId="{2FE9B359-23B0-4C27-9D98-0104E1695B75}" type="pres">
      <dgm:prSet presAssocID="{60F801CC-E948-4D33-B65F-DB442CF1D707}" presName="tx1" presStyleLbl="revTx" presStyleIdx="7" presStyleCnt="17"/>
      <dgm:spPr/>
      <dgm:t>
        <a:bodyPr/>
        <a:lstStyle/>
        <a:p>
          <a:endParaRPr lang="ru-RU"/>
        </a:p>
      </dgm:t>
    </dgm:pt>
    <dgm:pt modelId="{EF01D8C4-F945-4FD1-96D4-385560842488}" type="pres">
      <dgm:prSet presAssocID="{60F801CC-E948-4D33-B65F-DB442CF1D707}" presName="vert1" presStyleCnt="0"/>
      <dgm:spPr/>
      <dgm:t>
        <a:bodyPr/>
        <a:lstStyle/>
        <a:p>
          <a:endParaRPr lang="ru-RU"/>
        </a:p>
      </dgm:t>
    </dgm:pt>
    <dgm:pt modelId="{951BB074-4FEF-40A7-A033-933014D2199C}" type="pres">
      <dgm:prSet presAssocID="{526988D8-8ACC-493E-92EE-FDC71E2FB690}" presName="thickLine" presStyleLbl="alignNode1" presStyleIdx="8" presStyleCnt="17"/>
      <dgm:spPr/>
      <dgm:t>
        <a:bodyPr/>
        <a:lstStyle/>
        <a:p>
          <a:endParaRPr lang="ru-RU"/>
        </a:p>
      </dgm:t>
    </dgm:pt>
    <dgm:pt modelId="{62664906-0CF4-4447-8D2F-801B61198D7E}" type="pres">
      <dgm:prSet presAssocID="{526988D8-8ACC-493E-92EE-FDC71E2FB690}" presName="horz1" presStyleCnt="0"/>
      <dgm:spPr/>
      <dgm:t>
        <a:bodyPr/>
        <a:lstStyle/>
        <a:p>
          <a:endParaRPr lang="ru-RU"/>
        </a:p>
      </dgm:t>
    </dgm:pt>
    <dgm:pt modelId="{CDA718E6-18A3-4CFC-B6BD-B94D6552236C}" type="pres">
      <dgm:prSet presAssocID="{526988D8-8ACC-493E-92EE-FDC71E2FB690}" presName="tx1" presStyleLbl="revTx" presStyleIdx="8" presStyleCnt="17"/>
      <dgm:spPr/>
      <dgm:t>
        <a:bodyPr/>
        <a:lstStyle/>
        <a:p>
          <a:endParaRPr lang="ru-RU"/>
        </a:p>
      </dgm:t>
    </dgm:pt>
    <dgm:pt modelId="{53A398EC-2A04-46A6-BB40-D121F2CA706D}" type="pres">
      <dgm:prSet presAssocID="{526988D8-8ACC-493E-92EE-FDC71E2FB690}" presName="vert1" presStyleCnt="0"/>
      <dgm:spPr/>
      <dgm:t>
        <a:bodyPr/>
        <a:lstStyle/>
        <a:p>
          <a:endParaRPr lang="ru-RU"/>
        </a:p>
      </dgm:t>
    </dgm:pt>
    <dgm:pt modelId="{A26E23B3-4BBE-4AFB-ABAB-C900F692E852}" type="pres">
      <dgm:prSet presAssocID="{877BE07F-E6A2-4F2C-B4F8-53B5D4071E79}" presName="thickLine" presStyleLbl="alignNode1" presStyleIdx="9" presStyleCnt="17"/>
      <dgm:spPr/>
      <dgm:t>
        <a:bodyPr/>
        <a:lstStyle/>
        <a:p>
          <a:endParaRPr lang="ru-RU"/>
        </a:p>
      </dgm:t>
    </dgm:pt>
    <dgm:pt modelId="{6B684098-57D0-4209-BD71-4C4B06D621D4}" type="pres">
      <dgm:prSet presAssocID="{877BE07F-E6A2-4F2C-B4F8-53B5D4071E79}" presName="horz1" presStyleCnt="0"/>
      <dgm:spPr/>
      <dgm:t>
        <a:bodyPr/>
        <a:lstStyle/>
        <a:p>
          <a:endParaRPr lang="ru-RU"/>
        </a:p>
      </dgm:t>
    </dgm:pt>
    <dgm:pt modelId="{E367A598-D83D-458C-A77A-EC6B3A6EC47C}" type="pres">
      <dgm:prSet presAssocID="{877BE07F-E6A2-4F2C-B4F8-53B5D4071E79}" presName="tx1" presStyleLbl="revTx" presStyleIdx="9" presStyleCnt="17"/>
      <dgm:spPr/>
      <dgm:t>
        <a:bodyPr/>
        <a:lstStyle/>
        <a:p>
          <a:endParaRPr lang="ru-RU"/>
        </a:p>
      </dgm:t>
    </dgm:pt>
    <dgm:pt modelId="{46BEC67D-FF4A-4A67-95C1-C1DE4331ECE5}" type="pres">
      <dgm:prSet presAssocID="{877BE07F-E6A2-4F2C-B4F8-53B5D4071E79}" presName="vert1" presStyleCnt="0"/>
      <dgm:spPr/>
      <dgm:t>
        <a:bodyPr/>
        <a:lstStyle/>
        <a:p>
          <a:endParaRPr lang="ru-RU"/>
        </a:p>
      </dgm:t>
    </dgm:pt>
    <dgm:pt modelId="{37DAE298-E763-4647-AB4C-7F8015B5349A}" type="pres">
      <dgm:prSet presAssocID="{54F48D96-D256-465E-8677-74EBAAEEAB7A}" presName="thickLine" presStyleLbl="alignNode1" presStyleIdx="10" presStyleCnt="17"/>
      <dgm:spPr/>
      <dgm:t>
        <a:bodyPr/>
        <a:lstStyle/>
        <a:p>
          <a:endParaRPr lang="ru-RU"/>
        </a:p>
      </dgm:t>
    </dgm:pt>
    <dgm:pt modelId="{F7360DE9-234D-42E5-BEB2-CEC32B7FF6F3}" type="pres">
      <dgm:prSet presAssocID="{54F48D96-D256-465E-8677-74EBAAEEAB7A}" presName="horz1" presStyleCnt="0"/>
      <dgm:spPr/>
      <dgm:t>
        <a:bodyPr/>
        <a:lstStyle/>
        <a:p>
          <a:endParaRPr lang="ru-RU"/>
        </a:p>
      </dgm:t>
    </dgm:pt>
    <dgm:pt modelId="{3B2D5E5E-DCA9-4C56-9966-BF02E2264A1A}" type="pres">
      <dgm:prSet presAssocID="{54F48D96-D256-465E-8677-74EBAAEEAB7A}" presName="tx1" presStyleLbl="revTx" presStyleIdx="10" presStyleCnt="17"/>
      <dgm:spPr/>
      <dgm:t>
        <a:bodyPr/>
        <a:lstStyle/>
        <a:p>
          <a:endParaRPr lang="ru-RU"/>
        </a:p>
      </dgm:t>
    </dgm:pt>
    <dgm:pt modelId="{A5C2293B-186C-44AA-BD77-2CA4ACBCFDA2}" type="pres">
      <dgm:prSet presAssocID="{54F48D96-D256-465E-8677-74EBAAEEAB7A}" presName="vert1" presStyleCnt="0"/>
      <dgm:spPr/>
      <dgm:t>
        <a:bodyPr/>
        <a:lstStyle/>
        <a:p>
          <a:endParaRPr lang="ru-RU"/>
        </a:p>
      </dgm:t>
    </dgm:pt>
    <dgm:pt modelId="{F0CCAE51-A02C-4D7E-A352-ECB9AF3954EC}" type="pres">
      <dgm:prSet presAssocID="{BF9DE11A-1D20-4E30-A090-910541870DC7}" presName="thickLine" presStyleLbl="alignNode1" presStyleIdx="11" presStyleCnt="17"/>
      <dgm:spPr/>
      <dgm:t>
        <a:bodyPr/>
        <a:lstStyle/>
        <a:p>
          <a:endParaRPr lang="ru-RU"/>
        </a:p>
      </dgm:t>
    </dgm:pt>
    <dgm:pt modelId="{C36BBDDD-17AA-4A3A-BB3F-A6945A94CDAB}" type="pres">
      <dgm:prSet presAssocID="{BF9DE11A-1D20-4E30-A090-910541870DC7}" presName="horz1" presStyleCnt="0"/>
      <dgm:spPr/>
      <dgm:t>
        <a:bodyPr/>
        <a:lstStyle/>
        <a:p>
          <a:endParaRPr lang="ru-RU"/>
        </a:p>
      </dgm:t>
    </dgm:pt>
    <dgm:pt modelId="{41F29678-76A7-4822-B226-4D217446E112}" type="pres">
      <dgm:prSet presAssocID="{BF9DE11A-1D20-4E30-A090-910541870DC7}" presName="tx1" presStyleLbl="revTx" presStyleIdx="11" presStyleCnt="17"/>
      <dgm:spPr/>
      <dgm:t>
        <a:bodyPr/>
        <a:lstStyle/>
        <a:p>
          <a:endParaRPr lang="ru-RU"/>
        </a:p>
      </dgm:t>
    </dgm:pt>
    <dgm:pt modelId="{AEC4D42A-D36C-4861-92B0-317EB09F8E62}" type="pres">
      <dgm:prSet presAssocID="{BF9DE11A-1D20-4E30-A090-910541870DC7}" presName="vert1" presStyleCnt="0"/>
      <dgm:spPr/>
      <dgm:t>
        <a:bodyPr/>
        <a:lstStyle/>
        <a:p>
          <a:endParaRPr lang="ru-RU"/>
        </a:p>
      </dgm:t>
    </dgm:pt>
    <dgm:pt modelId="{DC19070F-49D2-4ED1-9923-28E5A8809A49}" type="pres">
      <dgm:prSet presAssocID="{FD231414-6F4B-45C3-943E-68735C3310E9}" presName="thickLine" presStyleLbl="alignNode1" presStyleIdx="12" presStyleCnt="17"/>
      <dgm:spPr/>
      <dgm:t>
        <a:bodyPr/>
        <a:lstStyle/>
        <a:p>
          <a:endParaRPr lang="ru-RU"/>
        </a:p>
      </dgm:t>
    </dgm:pt>
    <dgm:pt modelId="{1FDFD8C5-5536-4D4D-95C1-6AAEB576291F}" type="pres">
      <dgm:prSet presAssocID="{FD231414-6F4B-45C3-943E-68735C3310E9}" presName="horz1" presStyleCnt="0"/>
      <dgm:spPr/>
      <dgm:t>
        <a:bodyPr/>
        <a:lstStyle/>
        <a:p>
          <a:endParaRPr lang="ru-RU"/>
        </a:p>
      </dgm:t>
    </dgm:pt>
    <dgm:pt modelId="{A1BE36C7-9054-4172-AFDF-BD6E76E2EBAD}" type="pres">
      <dgm:prSet presAssocID="{FD231414-6F4B-45C3-943E-68735C3310E9}" presName="tx1" presStyleLbl="revTx" presStyleIdx="12" presStyleCnt="17"/>
      <dgm:spPr/>
      <dgm:t>
        <a:bodyPr/>
        <a:lstStyle/>
        <a:p>
          <a:endParaRPr lang="ru-RU"/>
        </a:p>
      </dgm:t>
    </dgm:pt>
    <dgm:pt modelId="{6E5089B9-B445-40A6-8D4C-F8B8910737E9}" type="pres">
      <dgm:prSet presAssocID="{FD231414-6F4B-45C3-943E-68735C3310E9}" presName="vert1" presStyleCnt="0"/>
      <dgm:spPr/>
      <dgm:t>
        <a:bodyPr/>
        <a:lstStyle/>
        <a:p>
          <a:endParaRPr lang="ru-RU"/>
        </a:p>
      </dgm:t>
    </dgm:pt>
    <dgm:pt modelId="{066350C5-D8C6-48C0-88E3-D0F2E22D88ED}" type="pres">
      <dgm:prSet presAssocID="{9071A82E-3877-4FEB-A122-1AB900BE44BC}" presName="thickLine" presStyleLbl="alignNode1" presStyleIdx="13" presStyleCnt="17"/>
      <dgm:spPr/>
      <dgm:t>
        <a:bodyPr/>
        <a:lstStyle/>
        <a:p>
          <a:endParaRPr lang="ru-RU"/>
        </a:p>
      </dgm:t>
    </dgm:pt>
    <dgm:pt modelId="{637EA9F4-3B6F-4D29-A29E-95446F56A64C}" type="pres">
      <dgm:prSet presAssocID="{9071A82E-3877-4FEB-A122-1AB900BE44BC}" presName="horz1" presStyleCnt="0"/>
      <dgm:spPr/>
      <dgm:t>
        <a:bodyPr/>
        <a:lstStyle/>
        <a:p>
          <a:endParaRPr lang="ru-RU"/>
        </a:p>
      </dgm:t>
    </dgm:pt>
    <dgm:pt modelId="{F4C7CEED-F2FB-4086-8C09-8DBF2CB07FEB}" type="pres">
      <dgm:prSet presAssocID="{9071A82E-3877-4FEB-A122-1AB900BE44BC}" presName="tx1" presStyleLbl="revTx" presStyleIdx="13" presStyleCnt="17"/>
      <dgm:spPr/>
      <dgm:t>
        <a:bodyPr/>
        <a:lstStyle/>
        <a:p>
          <a:endParaRPr lang="ru-RU"/>
        </a:p>
      </dgm:t>
    </dgm:pt>
    <dgm:pt modelId="{4350FBA3-8BC4-440B-ADF6-ED05C53DF2E7}" type="pres">
      <dgm:prSet presAssocID="{9071A82E-3877-4FEB-A122-1AB900BE44BC}" presName="vert1" presStyleCnt="0"/>
      <dgm:spPr/>
      <dgm:t>
        <a:bodyPr/>
        <a:lstStyle/>
        <a:p>
          <a:endParaRPr lang="ru-RU"/>
        </a:p>
      </dgm:t>
    </dgm:pt>
    <dgm:pt modelId="{2C58967C-7FB7-4BEE-9D2D-94316E9BEC93}" type="pres">
      <dgm:prSet presAssocID="{88A7B473-5F4A-4AF4-BD1A-6E0A12F2F33C}" presName="thickLine" presStyleLbl="alignNode1" presStyleIdx="14" presStyleCnt="17"/>
      <dgm:spPr/>
      <dgm:t>
        <a:bodyPr/>
        <a:lstStyle/>
        <a:p>
          <a:endParaRPr lang="ru-RU"/>
        </a:p>
      </dgm:t>
    </dgm:pt>
    <dgm:pt modelId="{560C633B-6836-4181-AE30-4A0B8B4F602D}" type="pres">
      <dgm:prSet presAssocID="{88A7B473-5F4A-4AF4-BD1A-6E0A12F2F33C}" presName="horz1" presStyleCnt="0"/>
      <dgm:spPr/>
      <dgm:t>
        <a:bodyPr/>
        <a:lstStyle/>
        <a:p>
          <a:endParaRPr lang="ru-RU"/>
        </a:p>
      </dgm:t>
    </dgm:pt>
    <dgm:pt modelId="{B06BF5F3-31E2-49D6-9138-0C12E7777EFC}" type="pres">
      <dgm:prSet presAssocID="{88A7B473-5F4A-4AF4-BD1A-6E0A12F2F33C}" presName="tx1" presStyleLbl="revTx" presStyleIdx="14" presStyleCnt="17"/>
      <dgm:spPr/>
      <dgm:t>
        <a:bodyPr/>
        <a:lstStyle/>
        <a:p>
          <a:endParaRPr lang="ru-RU"/>
        </a:p>
      </dgm:t>
    </dgm:pt>
    <dgm:pt modelId="{32F14599-2550-4F3B-AC07-415A1FA8DE23}" type="pres">
      <dgm:prSet presAssocID="{88A7B473-5F4A-4AF4-BD1A-6E0A12F2F33C}" presName="vert1" presStyleCnt="0"/>
      <dgm:spPr/>
      <dgm:t>
        <a:bodyPr/>
        <a:lstStyle/>
        <a:p>
          <a:endParaRPr lang="ru-RU"/>
        </a:p>
      </dgm:t>
    </dgm:pt>
    <dgm:pt modelId="{39EBE664-3490-4DDF-9464-813926E0B11E}" type="pres">
      <dgm:prSet presAssocID="{A9D19E0D-7337-40E9-966B-89D865389428}" presName="thickLine" presStyleLbl="alignNode1" presStyleIdx="15" presStyleCnt="17"/>
      <dgm:spPr/>
      <dgm:t>
        <a:bodyPr/>
        <a:lstStyle/>
        <a:p>
          <a:endParaRPr lang="ru-RU"/>
        </a:p>
      </dgm:t>
    </dgm:pt>
    <dgm:pt modelId="{52565CD6-EA31-4C5E-AD41-8915537E80A3}" type="pres">
      <dgm:prSet presAssocID="{A9D19E0D-7337-40E9-966B-89D865389428}" presName="horz1" presStyleCnt="0"/>
      <dgm:spPr/>
      <dgm:t>
        <a:bodyPr/>
        <a:lstStyle/>
        <a:p>
          <a:endParaRPr lang="ru-RU"/>
        </a:p>
      </dgm:t>
    </dgm:pt>
    <dgm:pt modelId="{E41381C1-C4D1-4531-B23D-6DFB76591EA9}" type="pres">
      <dgm:prSet presAssocID="{A9D19E0D-7337-40E9-966B-89D865389428}" presName="tx1" presStyleLbl="revTx" presStyleIdx="15" presStyleCnt="17"/>
      <dgm:spPr/>
      <dgm:t>
        <a:bodyPr/>
        <a:lstStyle/>
        <a:p>
          <a:endParaRPr lang="ru-RU"/>
        </a:p>
      </dgm:t>
    </dgm:pt>
    <dgm:pt modelId="{28B1C2A1-C908-437F-87C9-3C8F9F4B94E8}" type="pres">
      <dgm:prSet presAssocID="{A9D19E0D-7337-40E9-966B-89D865389428}" presName="vert1" presStyleCnt="0"/>
      <dgm:spPr/>
      <dgm:t>
        <a:bodyPr/>
        <a:lstStyle/>
        <a:p>
          <a:endParaRPr lang="ru-RU"/>
        </a:p>
      </dgm:t>
    </dgm:pt>
    <dgm:pt modelId="{95D6D1E4-1EAD-4F8E-918E-62F3E1A3822F}" type="pres">
      <dgm:prSet presAssocID="{DC3B8A4D-7B67-4889-A91A-9D0804913ED6}" presName="thickLine" presStyleLbl="alignNode1" presStyleIdx="16" presStyleCnt="17"/>
      <dgm:spPr/>
    </dgm:pt>
    <dgm:pt modelId="{08F74699-FF80-4973-B6F8-1702E4B70D1C}" type="pres">
      <dgm:prSet presAssocID="{DC3B8A4D-7B67-4889-A91A-9D0804913ED6}" presName="horz1" presStyleCnt="0"/>
      <dgm:spPr/>
    </dgm:pt>
    <dgm:pt modelId="{0FDEC82D-A304-4A7C-A02E-19FA48B7082C}" type="pres">
      <dgm:prSet presAssocID="{DC3B8A4D-7B67-4889-A91A-9D0804913ED6}" presName="tx1" presStyleLbl="revTx" presStyleIdx="16" presStyleCnt="17"/>
      <dgm:spPr/>
      <dgm:t>
        <a:bodyPr/>
        <a:lstStyle/>
        <a:p>
          <a:endParaRPr lang="ru-RU"/>
        </a:p>
      </dgm:t>
    </dgm:pt>
    <dgm:pt modelId="{E71CFF38-921A-45D8-8ABD-BFD823AE2B2D}" type="pres">
      <dgm:prSet presAssocID="{DC3B8A4D-7B67-4889-A91A-9D0804913ED6}" presName="vert1" presStyleCnt="0"/>
      <dgm:spPr/>
    </dgm:pt>
  </dgm:ptLst>
  <dgm:cxnLst>
    <dgm:cxn modelId="{73F92470-8FEE-4B6C-BE58-245582ABAD26}" srcId="{B00971EE-AAB1-40CC-B1E1-B8F28C975B6F}" destId="{A9D19E0D-7337-40E9-966B-89D865389428}" srcOrd="15" destOrd="0" parTransId="{27F0E189-A708-4150-898C-EC48F8D8491A}" sibTransId="{4CA64DEA-6066-4777-A5FC-98815133060E}"/>
    <dgm:cxn modelId="{47B99781-010D-4F60-8FBA-EC7D78AD611F}" type="presOf" srcId="{54F48D96-D256-465E-8677-74EBAAEEAB7A}" destId="{3B2D5E5E-DCA9-4C56-9966-BF02E2264A1A}" srcOrd="0" destOrd="0" presId="urn:microsoft.com/office/officeart/2008/layout/LinedList"/>
    <dgm:cxn modelId="{031E7518-FD1E-4397-96E5-21B9CB530C27}" type="presOf" srcId="{B00971EE-AAB1-40CC-B1E1-B8F28C975B6F}" destId="{8EA59B89-07C8-48CB-93E1-203E660C12C8}" srcOrd="0" destOrd="0" presId="urn:microsoft.com/office/officeart/2008/layout/LinedList"/>
    <dgm:cxn modelId="{47934FEE-3CFC-4241-ACF3-DD22F139809A}" type="presOf" srcId="{49A670E6-9AE2-4A26-82B3-6CB8EEDE5DFD}" destId="{C367E10F-EAD2-4BB9-A3E7-FCCA0656F4DC}" srcOrd="0" destOrd="0" presId="urn:microsoft.com/office/officeart/2008/layout/LinedList"/>
    <dgm:cxn modelId="{76482967-0D65-4770-AC46-A8ED0475D34E}" srcId="{B00971EE-AAB1-40CC-B1E1-B8F28C975B6F}" destId="{DE44A3BF-D782-4EE5-8637-6460A818D401}" srcOrd="4" destOrd="0" parTransId="{6DA494B9-416E-4E17-B57B-FD012B857544}" sibTransId="{16ACBAF0-5162-4E3B-8BB8-FF2799BDE205}"/>
    <dgm:cxn modelId="{8149DBF7-35A7-4DE8-BE96-A63164B74802}" srcId="{B00971EE-AAB1-40CC-B1E1-B8F28C975B6F}" destId="{54F48D96-D256-465E-8677-74EBAAEEAB7A}" srcOrd="10" destOrd="0" parTransId="{2F8A4B3C-3D7D-47BF-9EBD-01182502688E}" sibTransId="{5D466C1B-4CBC-4DAA-9FBC-6AE5A774E15C}"/>
    <dgm:cxn modelId="{E8E78931-CB25-4A1E-BD4A-33BBB27F8AFB}" srcId="{B00971EE-AAB1-40CC-B1E1-B8F28C975B6F}" destId="{49A670E6-9AE2-4A26-82B3-6CB8EEDE5DFD}" srcOrd="1" destOrd="0" parTransId="{25EA5F76-D328-48F2-9475-A6B8C3239B54}" sibTransId="{66E629DF-A63E-475A-B34E-769A2AFFFC45}"/>
    <dgm:cxn modelId="{CBFF65CF-0718-42E4-A52D-D02938AB6F1D}" srcId="{B00971EE-AAB1-40CC-B1E1-B8F28C975B6F}" destId="{877BE07F-E6A2-4F2C-B4F8-53B5D4071E79}" srcOrd="9" destOrd="0" parTransId="{86ADFFCA-A48D-44FA-88C6-02797D6E86E2}" sibTransId="{AB36720F-3686-4E35-B4A1-B4A088F30A0E}"/>
    <dgm:cxn modelId="{26EFF4FC-36C3-42A3-BED2-A2D0B98D6A00}" type="presOf" srcId="{A9D19E0D-7337-40E9-966B-89D865389428}" destId="{E41381C1-C4D1-4531-B23D-6DFB76591EA9}" srcOrd="0" destOrd="0" presId="urn:microsoft.com/office/officeart/2008/layout/LinedList"/>
    <dgm:cxn modelId="{F937E9CA-1C56-4153-8CBD-136391AD8DD2}" type="presOf" srcId="{877BE07F-E6A2-4F2C-B4F8-53B5D4071E79}" destId="{E367A598-D83D-458C-A77A-EC6B3A6EC47C}" srcOrd="0" destOrd="0" presId="urn:microsoft.com/office/officeart/2008/layout/LinedList"/>
    <dgm:cxn modelId="{AD0A315E-4CFE-447D-BD5A-F6E2F0727BF9}" srcId="{B00971EE-AAB1-40CC-B1E1-B8F28C975B6F}" destId="{FD231414-6F4B-45C3-943E-68735C3310E9}" srcOrd="12" destOrd="0" parTransId="{A5CC5373-E998-4EAA-9598-B4819465DF7B}" sibTransId="{0CF7FF1D-0CEC-4405-AB6F-FEAACBACC4C4}"/>
    <dgm:cxn modelId="{FA005692-7B94-44E3-8FB5-C0510493E47C}" type="presOf" srcId="{BF9DE11A-1D20-4E30-A090-910541870DC7}" destId="{41F29678-76A7-4822-B226-4D217446E112}" srcOrd="0" destOrd="0" presId="urn:microsoft.com/office/officeart/2008/layout/LinedList"/>
    <dgm:cxn modelId="{4BD85818-A344-45EF-AE7C-C4DBAC4C05BD}" srcId="{B00971EE-AAB1-40CC-B1E1-B8F28C975B6F}" destId="{0D0FC580-20BC-4B74-85CB-8FC0D7FA567D}" srcOrd="6" destOrd="0" parTransId="{9AA43200-6384-4D9D-A336-BEC88DB80143}" sibTransId="{09F75753-6EC5-4BFA-BAB6-D17317DC4636}"/>
    <dgm:cxn modelId="{4FFF6FA6-7B11-425C-845F-1056156E2F7A}" type="presOf" srcId="{0D0FC580-20BC-4B74-85CB-8FC0D7FA567D}" destId="{B10E74E1-7E7A-4DFC-B5CA-E24C37CF15A5}" srcOrd="0" destOrd="0" presId="urn:microsoft.com/office/officeart/2008/layout/LinedList"/>
    <dgm:cxn modelId="{CFAAA0B1-7786-4D61-AE97-180E1D327633}" type="presOf" srcId="{9071A82E-3877-4FEB-A122-1AB900BE44BC}" destId="{F4C7CEED-F2FB-4086-8C09-8DBF2CB07FEB}" srcOrd="0" destOrd="0" presId="urn:microsoft.com/office/officeart/2008/layout/LinedList"/>
    <dgm:cxn modelId="{E49E1AC7-AA1F-4191-B149-2CA789DD6DD3}" type="presOf" srcId="{D6F613F5-3334-4486-B728-4AF9EFB36755}" destId="{B383BAD7-A6BC-47D2-8013-5DF670263404}" srcOrd="0" destOrd="0" presId="urn:microsoft.com/office/officeart/2008/layout/LinedList"/>
    <dgm:cxn modelId="{D7C7350F-28F9-4B30-9C15-D003D9C920F9}" type="presOf" srcId="{DE44A3BF-D782-4EE5-8637-6460A818D401}" destId="{DE5E660F-D36B-4923-AE71-8A1FE6539258}" srcOrd="0" destOrd="0" presId="urn:microsoft.com/office/officeart/2008/layout/LinedList"/>
    <dgm:cxn modelId="{0D9C9035-613C-4384-810B-8F61C2BE9F29}" type="presOf" srcId="{5A18D051-946E-4D0A-864B-290D7EFA45B6}" destId="{A574FDE3-BAF3-4626-9494-868856FA9628}" srcOrd="0" destOrd="0" presId="urn:microsoft.com/office/officeart/2008/layout/LinedList"/>
    <dgm:cxn modelId="{EF9F74E4-C413-4ABA-ABF4-AD3FA6F893C4}" srcId="{B00971EE-AAB1-40CC-B1E1-B8F28C975B6F}" destId="{D6F613F5-3334-4486-B728-4AF9EFB36755}" srcOrd="5" destOrd="0" parTransId="{DBA423E4-FDD5-4055-85C0-84DF61E1BDA4}" sibTransId="{0C1B9E06-A0DC-45C3-B71C-6769FD7939D1}"/>
    <dgm:cxn modelId="{2B0B0949-25C5-4CF4-B291-9A60FD041C4E}" srcId="{B00971EE-AAB1-40CC-B1E1-B8F28C975B6F}" destId="{7D5CAB3C-DAD9-4F3A-A965-598F337A69A4}" srcOrd="2" destOrd="0" parTransId="{6AF8ED3A-9C05-458B-969B-4FAF4DBA7A1C}" sibTransId="{ECA9834A-24B1-434E-BB23-F9F69ACFDA37}"/>
    <dgm:cxn modelId="{A2E36B02-0500-41FE-B76E-A961466C9499}" type="presOf" srcId="{526988D8-8ACC-493E-92EE-FDC71E2FB690}" destId="{CDA718E6-18A3-4CFC-B6BD-B94D6552236C}" srcOrd="0" destOrd="0" presId="urn:microsoft.com/office/officeart/2008/layout/LinedList"/>
    <dgm:cxn modelId="{7BF1E780-BEC0-4F0E-B470-AD0023A6AFF0}" srcId="{B00971EE-AAB1-40CC-B1E1-B8F28C975B6F}" destId="{88A7B473-5F4A-4AF4-BD1A-6E0A12F2F33C}" srcOrd="14" destOrd="0" parTransId="{778E38BA-16BB-42AA-9C8B-2C2ABE887316}" sibTransId="{27B95587-AEB8-45EE-83DF-AA3C17AA8CB6}"/>
    <dgm:cxn modelId="{332473CF-362E-4771-AB6F-B77777A0DAF5}" type="presOf" srcId="{88A7B473-5F4A-4AF4-BD1A-6E0A12F2F33C}" destId="{B06BF5F3-31E2-49D6-9138-0C12E7777EFC}" srcOrd="0" destOrd="0" presId="urn:microsoft.com/office/officeart/2008/layout/LinedList"/>
    <dgm:cxn modelId="{B02FD5BC-7F7E-41DD-ACCE-327BFE518827}" type="presOf" srcId="{FD231414-6F4B-45C3-943E-68735C3310E9}" destId="{A1BE36C7-9054-4172-AFDF-BD6E76E2EBAD}" srcOrd="0" destOrd="0" presId="urn:microsoft.com/office/officeart/2008/layout/LinedList"/>
    <dgm:cxn modelId="{CB469588-AC13-468C-B01E-5F8BC75AD643}" srcId="{B00971EE-AAB1-40CC-B1E1-B8F28C975B6F}" destId="{BF9DE11A-1D20-4E30-A090-910541870DC7}" srcOrd="11" destOrd="0" parTransId="{EA9C4910-9BDD-4F21-B3B9-459AF58CFE76}" sibTransId="{D28DB18D-BB24-4BD4-A121-FB06F8DB8947}"/>
    <dgm:cxn modelId="{CB713058-984B-4D15-A867-617FE1F8D5F1}" srcId="{B00971EE-AAB1-40CC-B1E1-B8F28C975B6F}" destId="{770FF143-0733-47E4-8D99-3C16FAC8063B}" srcOrd="3" destOrd="0" parTransId="{39551210-42EB-4191-A372-644D4BE55EB5}" sibTransId="{0466E794-0D95-449D-98ED-A17EB6F535EC}"/>
    <dgm:cxn modelId="{B63AA9D1-8EFC-4B3A-B165-037E368FFE15}" srcId="{B00971EE-AAB1-40CC-B1E1-B8F28C975B6F}" destId="{9071A82E-3877-4FEB-A122-1AB900BE44BC}" srcOrd="13" destOrd="0" parTransId="{865AD9B2-F38C-48AA-91A7-291647BF8141}" sibTransId="{081FDA3B-42BB-47B7-9E8F-1161BBB8A3E5}"/>
    <dgm:cxn modelId="{9D9B8A43-91EC-4636-9319-F42062104A09}" type="presOf" srcId="{60F801CC-E948-4D33-B65F-DB442CF1D707}" destId="{2FE9B359-23B0-4C27-9D98-0104E1695B75}" srcOrd="0" destOrd="0" presId="urn:microsoft.com/office/officeart/2008/layout/LinedList"/>
    <dgm:cxn modelId="{AC7B0B3B-CEB4-4937-96F0-09A2281CBB01}" srcId="{B00971EE-AAB1-40CC-B1E1-B8F28C975B6F}" destId="{5A18D051-946E-4D0A-864B-290D7EFA45B6}" srcOrd="0" destOrd="0" parTransId="{A4D10A23-CCA4-4CD3-B09F-84D2AC92F35F}" sibTransId="{1BE98222-B055-40DC-9C28-C2CBED382A09}"/>
    <dgm:cxn modelId="{A722A671-AE0F-4244-8C74-C1C94C1FD3C9}" srcId="{B00971EE-AAB1-40CC-B1E1-B8F28C975B6F}" destId="{60F801CC-E948-4D33-B65F-DB442CF1D707}" srcOrd="7" destOrd="0" parTransId="{91BF8ED5-661B-40F8-920E-3CD39C76A18B}" sibTransId="{1AC11E7B-EC52-4164-85A0-D2632ECA5672}"/>
    <dgm:cxn modelId="{9AB31F76-45FF-421A-967C-00FAEE86AA89}" srcId="{B00971EE-AAB1-40CC-B1E1-B8F28C975B6F}" destId="{526988D8-8ACC-493E-92EE-FDC71E2FB690}" srcOrd="8" destOrd="0" parTransId="{AE7CF525-8E29-4728-AC39-2504E7E90CE5}" sibTransId="{E4190CB7-D780-4752-8A4E-F0830E3A6328}"/>
    <dgm:cxn modelId="{F948CAB4-EB8A-459F-AC9A-9F1F88BC39F4}" type="presOf" srcId="{770FF143-0733-47E4-8D99-3C16FAC8063B}" destId="{9EB46B24-3847-4927-B519-50BC995976EA}" srcOrd="0" destOrd="0" presId="urn:microsoft.com/office/officeart/2008/layout/LinedList"/>
    <dgm:cxn modelId="{52861A04-8895-41B2-AB83-8EF820120BC7}" type="presOf" srcId="{DC3B8A4D-7B67-4889-A91A-9D0804913ED6}" destId="{0FDEC82D-A304-4A7C-A02E-19FA48B7082C}" srcOrd="0" destOrd="0" presId="urn:microsoft.com/office/officeart/2008/layout/LinedList"/>
    <dgm:cxn modelId="{D3FC6042-3C6D-4FF9-8455-A52E61669AA9}" srcId="{B00971EE-AAB1-40CC-B1E1-B8F28C975B6F}" destId="{DC3B8A4D-7B67-4889-A91A-9D0804913ED6}" srcOrd="16" destOrd="0" parTransId="{4E550709-F672-4186-80AD-9EA39D30E760}" sibTransId="{F7FAFB56-A096-4E71-8657-0A0BDBDD219B}"/>
    <dgm:cxn modelId="{A181B41F-9587-4A82-9949-9CA178E64F1C}" type="presOf" srcId="{7D5CAB3C-DAD9-4F3A-A965-598F337A69A4}" destId="{51F8C396-7908-44E1-983D-DCEB29027287}" srcOrd="0" destOrd="0" presId="urn:microsoft.com/office/officeart/2008/layout/LinedList"/>
    <dgm:cxn modelId="{2CD6DE25-2B6F-438E-855A-8C9CB9DE3AC1}" type="presParOf" srcId="{8EA59B89-07C8-48CB-93E1-203E660C12C8}" destId="{74750D91-D97B-4331-9AFE-B9F1CBF45317}" srcOrd="0" destOrd="0" presId="urn:microsoft.com/office/officeart/2008/layout/LinedList"/>
    <dgm:cxn modelId="{DB6A4525-DE89-442A-8F3D-38BB328F736D}" type="presParOf" srcId="{8EA59B89-07C8-48CB-93E1-203E660C12C8}" destId="{DE25AF52-FED9-46B9-82B6-08119A835A37}" srcOrd="1" destOrd="0" presId="urn:microsoft.com/office/officeart/2008/layout/LinedList"/>
    <dgm:cxn modelId="{6F82469C-0160-4006-8745-24643E5889CD}" type="presParOf" srcId="{DE25AF52-FED9-46B9-82B6-08119A835A37}" destId="{A574FDE3-BAF3-4626-9494-868856FA9628}" srcOrd="0" destOrd="0" presId="urn:microsoft.com/office/officeart/2008/layout/LinedList"/>
    <dgm:cxn modelId="{DC2B51E0-2F94-405E-834D-02461536FA06}" type="presParOf" srcId="{DE25AF52-FED9-46B9-82B6-08119A835A37}" destId="{667F1BBE-C5B0-4A23-B4DA-199795225465}" srcOrd="1" destOrd="0" presId="urn:microsoft.com/office/officeart/2008/layout/LinedList"/>
    <dgm:cxn modelId="{799DE5E2-A049-4BB7-8AE2-B857CF094126}" type="presParOf" srcId="{8EA59B89-07C8-48CB-93E1-203E660C12C8}" destId="{DBADE279-100D-4310-BD82-5EBDF830D6F1}" srcOrd="2" destOrd="0" presId="urn:microsoft.com/office/officeart/2008/layout/LinedList"/>
    <dgm:cxn modelId="{4BF0C948-7030-4800-98B2-45DF467EB0C3}" type="presParOf" srcId="{8EA59B89-07C8-48CB-93E1-203E660C12C8}" destId="{2CE6BDA0-B275-49C7-8746-9723CF19D40D}" srcOrd="3" destOrd="0" presId="urn:microsoft.com/office/officeart/2008/layout/LinedList"/>
    <dgm:cxn modelId="{5AC85B09-7F03-4524-AEDB-2DFF6ABAE47D}" type="presParOf" srcId="{2CE6BDA0-B275-49C7-8746-9723CF19D40D}" destId="{C367E10F-EAD2-4BB9-A3E7-FCCA0656F4DC}" srcOrd="0" destOrd="0" presId="urn:microsoft.com/office/officeart/2008/layout/LinedList"/>
    <dgm:cxn modelId="{8FEC2221-7493-4174-BBCA-A42D79B946F0}" type="presParOf" srcId="{2CE6BDA0-B275-49C7-8746-9723CF19D40D}" destId="{05FD81F4-6861-4545-87F0-224143A33BFF}" srcOrd="1" destOrd="0" presId="urn:microsoft.com/office/officeart/2008/layout/LinedList"/>
    <dgm:cxn modelId="{F54392C8-432C-40AF-BC48-5CC45FFBE2B6}" type="presParOf" srcId="{8EA59B89-07C8-48CB-93E1-203E660C12C8}" destId="{D3105926-7658-473E-86A0-CE17FCDA26C8}" srcOrd="4" destOrd="0" presId="urn:microsoft.com/office/officeart/2008/layout/LinedList"/>
    <dgm:cxn modelId="{5C9D93C1-C6B1-4465-BAE6-08026CB66D23}" type="presParOf" srcId="{8EA59B89-07C8-48CB-93E1-203E660C12C8}" destId="{5392EDA8-A49D-4B7A-8C51-0A364613E47A}" srcOrd="5" destOrd="0" presId="urn:microsoft.com/office/officeart/2008/layout/LinedList"/>
    <dgm:cxn modelId="{F56CAE4D-26C6-4AFE-9871-4C288B2E3DB4}" type="presParOf" srcId="{5392EDA8-A49D-4B7A-8C51-0A364613E47A}" destId="{51F8C396-7908-44E1-983D-DCEB29027287}" srcOrd="0" destOrd="0" presId="urn:microsoft.com/office/officeart/2008/layout/LinedList"/>
    <dgm:cxn modelId="{638874F4-E020-45B4-9759-ED8F2FCFFC3E}" type="presParOf" srcId="{5392EDA8-A49D-4B7A-8C51-0A364613E47A}" destId="{63A799CA-A247-4857-B84A-CD4860DC3581}" srcOrd="1" destOrd="0" presId="urn:microsoft.com/office/officeart/2008/layout/LinedList"/>
    <dgm:cxn modelId="{DA98E486-6E5F-4F91-9106-378872CC14DB}" type="presParOf" srcId="{8EA59B89-07C8-48CB-93E1-203E660C12C8}" destId="{E1220370-C75C-468A-B121-59AC005C8C39}" srcOrd="6" destOrd="0" presId="urn:microsoft.com/office/officeart/2008/layout/LinedList"/>
    <dgm:cxn modelId="{F7B697A7-4C41-418F-8E88-A664C024DFBD}" type="presParOf" srcId="{8EA59B89-07C8-48CB-93E1-203E660C12C8}" destId="{A543F070-986B-48F2-9376-B34FDE4BA32F}" srcOrd="7" destOrd="0" presId="urn:microsoft.com/office/officeart/2008/layout/LinedList"/>
    <dgm:cxn modelId="{EB72CDB1-4648-4333-B3F3-7ED8C0463F73}" type="presParOf" srcId="{A543F070-986B-48F2-9376-B34FDE4BA32F}" destId="{9EB46B24-3847-4927-B519-50BC995976EA}" srcOrd="0" destOrd="0" presId="urn:microsoft.com/office/officeart/2008/layout/LinedList"/>
    <dgm:cxn modelId="{33967852-0B04-444E-9D2F-0F911DB0AE4C}" type="presParOf" srcId="{A543F070-986B-48F2-9376-B34FDE4BA32F}" destId="{FF49979E-7C16-4BE0-8929-8BA763BE25D1}" srcOrd="1" destOrd="0" presId="urn:microsoft.com/office/officeart/2008/layout/LinedList"/>
    <dgm:cxn modelId="{7B4CB5BD-0715-464C-9D8F-8B0D9444AF35}" type="presParOf" srcId="{8EA59B89-07C8-48CB-93E1-203E660C12C8}" destId="{D32F03EC-94D5-464E-9A7E-D3937EA8DA44}" srcOrd="8" destOrd="0" presId="urn:microsoft.com/office/officeart/2008/layout/LinedList"/>
    <dgm:cxn modelId="{DC60E518-421D-4C42-A0EE-F32DB0558527}" type="presParOf" srcId="{8EA59B89-07C8-48CB-93E1-203E660C12C8}" destId="{CA8579A0-36BA-4263-9ECE-4497D8A9551C}" srcOrd="9" destOrd="0" presId="urn:microsoft.com/office/officeart/2008/layout/LinedList"/>
    <dgm:cxn modelId="{54386D1F-F6A9-4E14-BEA3-D6FA4D713567}" type="presParOf" srcId="{CA8579A0-36BA-4263-9ECE-4497D8A9551C}" destId="{DE5E660F-D36B-4923-AE71-8A1FE6539258}" srcOrd="0" destOrd="0" presId="urn:microsoft.com/office/officeart/2008/layout/LinedList"/>
    <dgm:cxn modelId="{6E647901-FDA1-4697-9EE0-6BE67724ABB8}" type="presParOf" srcId="{CA8579A0-36BA-4263-9ECE-4497D8A9551C}" destId="{CD1C41B6-FB03-4897-B861-3B26E2115BB8}" srcOrd="1" destOrd="0" presId="urn:microsoft.com/office/officeart/2008/layout/LinedList"/>
    <dgm:cxn modelId="{756B7134-0BB3-4178-8BE9-7FCE28F82C52}" type="presParOf" srcId="{8EA59B89-07C8-48CB-93E1-203E660C12C8}" destId="{97F218D3-74DF-43C1-A0A7-DF30D6A4FF09}" srcOrd="10" destOrd="0" presId="urn:microsoft.com/office/officeart/2008/layout/LinedList"/>
    <dgm:cxn modelId="{C7E4A168-D62E-426A-8FAF-9C0B31967882}" type="presParOf" srcId="{8EA59B89-07C8-48CB-93E1-203E660C12C8}" destId="{4962BF9D-3791-4EDF-8998-35B8A87D5384}" srcOrd="11" destOrd="0" presId="urn:microsoft.com/office/officeart/2008/layout/LinedList"/>
    <dgm:cxn modelId="{20836A11-C424-4640-A661-3BA071AABDB1}" type="presParOf" srcId="{4962BF9D-3791-4EDF-8998-35B8A87D5384}" destId="{B383BAD7-A6BC-47D2-8013-5DF670263404}" srcOrd="0" destOrd="0" presId="urn:microsoft.com/office/officeart/2008/layout/LinedList"/>
    <dgm:cxn modelId="{E50E1A7C-29C6-4707-8982-043515BB074F}" type="presParOf" srcId="{4962BF9D-3791-4EDF-8998-35B8A87D5384}" destId="{8A716C3A-98AB-4468-B0DF-0E37C6130AB1}" srcOrd="1" destOrd="0" presId="urn:microsoft.com/office/officeart/2008/layout/LinedList"/>
    <dgm:cxn modelId="{75654388-D70E-40CE-B07A-5C01EA31F3DD}" type="presParOf" srcId="{8EA59B89-07C8-48CB-93E1-203E660C12C8}" destId="{9BD66947-8CC8-41DF-B0F3-939073379617}" srcOrd="12" destOrd="0" presId="urn:microsoft.com/office/officeart/2008/layout/LinedList"/>
    <dgm:cxn modelId="{6BB323A0-37B6-4F01-8C9A-A2F05231834C}" type="presParOf" srcId="{8EA59B89-07C8-48CB-93E1-203E660C12C8}" destId="{CB5B30FC-83BB-4F15-B200-A6AC11C668BB}" srcOrd="13" destOrd="0" presId="urn:microsoft.com/office/officeart/2008/layout/LinedList"/>
    <dgm:cxn modelId="{36C41445-47F7-4EDA-B32E-6E9F7B91BF9E}" type="presParOf" srcId="{CB5B30FC-83BB-4F15-B200-A6AC11C668BB}" destId="{B10E74E1-7E7A-4DFC-B5CA-E24C37CF15A5}" srcOrd="0" destOrd="0" presId="urn:microsoft.com/office/officeart/2008/layout/LinedList"/>
    <dgm:cxn modelId="{7396AA25-47EB-4CCA-BA2A-9679C61CB5B3}" type="presParOf" srcId="{CB5B30FC-83BB-4F15-B200-A6AC11C668BB}" destId="{C9B5CCC5-6763-42BC-B62F-CAA3B5C9F727}" srcOrd="1" destOrd="0" presId="urn:microsoft.com/office/officeart/2008/layout/LinedList"/>
    <dgm:cxn modelId="{744859DB-CD2B-4029-BE8A-C77F2459C7BC}" type="presParOf" srcId="{8EA59B89-07C8-48CB-93E1-203E660C12C8}" destId="{E6F6C513-115B-46F3-AE62-4BAEFCD55747}" srcOrd="14" destOrd="0" presId="urn:microsoft.com/office/officeart/2008/layout/LinedList"/>
    <dgm:cxn modelId="{7D1E33C6-DD71-4CE6-B4DF-AFF7E01CAA2B}" type="presParOf" srcId="{8EA59B89-07C8-48CB-93E1-203E660C12C8}" destId="{8C10F866-224D-4DE4-A45C-FEE58CC2CC70}" srcOrd="15" destOrd="0" presId="urn:microsoft.com/office/officeart/2008/layout/LinedList"/>
    <dgm:cxn modelId="{D1998ECD-4D27-4FC4-A988-435F330BAAB9}" type="presParOf" srcId="{8C10F866-224D-4DE4-A45C-FEE58CC2CC70}" destId="{2FE9B359-23B0-4C27-9D98-0104E1695B75}" srcOrd="0" destOrd="0" presId="urn:microsoft.com/office/officeart/2008/layout/LinedList"/>
    <dgm:cxn modelId="{E42810A9-0F48-459B-86E7-3EA87EC0A921}" type="presParOf" srcId="{8C10F866-224D-4DE4-A45C-FEE58CC2CC70}" destId="{EF01D8C4-F945-4FD1-96D4-385560842488}" srcOrd="1" destOrd="0" presId="urn:microsoft.com/office/officeart/2008/layout/LinedList"/>
    <dgm:cxn modelId="{EF55A81F-7428-44EE-A4C9-369959FCACAC}" type="presParOf" srcId="{8EA59B89-07C8-48CB-93E1-203E660C12C8}" destId="{951BB074-4FEF-40A7-A033-933014D2199C}" srcOrd="16" destOrd="0" presId="urn:microsoft.com/office/officeart/2008/layout/LinedList"/>
    <dgm:cxn modelId="{CBCDCD9A-2B33-474C-B1B8-5F66E293FC93}" type="presParOf" srcId="{8EA59B89-07C8-48CB-93E1-203E660C12C8}" destId="{62664906-0CF4-4447-8D2F-801B61198D7E}" srcOrd="17" destOrd="0" presId="urn:microsoft.com/office/officeart/2008/layout/LinedList"/>
    <dgm:cxn modelId="{F2020CC1-A87A-4494-8AFF-05B4DE26AA89}" type="presParOf" srcId="{62664906-0CF4-4447-8D2F-801B61198D7E}" destId="{CDA718E6-18A3-4CFC-B6BD-B94D6552236C}" srcOrd="0" destOrd="0" presId="urn:microsoft.com/office/officeart/2008/layout/LinedList"/>
    <dgm:cxn modelId="{1E2BD76E-FCD6-490F-B213-C5CC7EC8A91B}" type="presParOf" srcId="{62664906-0CF4-4447-8D2F-801B61198D7E}" destId="{53A398EC-2A04-46A6-BB40-D121F2CA706D}" srcOrd="1" destOrd="0" presId="urn:microsoft.com/office/officeart/2008/layout/LinedList"/>
    <dgm:cxn modelId="{E06B3E4F-8D70-4263-BA4A-8C7504C6BFFF}" type="presParOf" srcId="{8EA59B89-07C8-48CB-93E1-203E660C12C8}" destId="{A26E23B3-4BBE-4AFB-ABAB-C900F692E852}" srcOrd="18" destOrd="0" presId="urn:microsoft.com/office/officeart/2008/layout/LinedList"/>
    <dgm:cxn modelId="{AA5DB719-DA8A-435A-A775-BB15B6DDD5C6}" type="presParOf" srcId="{8EA59B89-07C8-48CB-93E1-203E660C12C8}" destId="{6B684098-57D0-4209-BD71-4C4B06D621D4}" srcOrd="19" destOrd="0" presId="urn:microsoft.com/office/officeart/2008/layout/LinedList"/>
    <dgm:cxn modelId="{082AD4AC-3E52-456A-8BA2-7BEA824CD6FE}" type="presParOf" srcId="{6B684098-57D0-4209-BD71-4C4B06D621D4}" destId="{E367A598-D83D-458C-A77A-EC6B3A6EC47C}" srcOrd="0" destOrd="0" presId="urn:microsoft.com/office/officeart/2008/layout/LinedList"/>
    <dgm:cxn modelId="{7530FC7A-79CF-451C-9CC0-A71116DD7D85}" type="presParOf" srcId="{6B684098-57D0-4209-BD71-4C4B06D621D4}" destId="{46BEC67D-FF4A-4A67-95C1-C1DE4331ECE5}" srcOrd="1" destOrd="0" presId="urn:microsoft.com/office/officeart/2008/layout/LinedList"/>
    <dgm:cxn modelId="{158EB2F6-05D1-4CE9-A34E-1CA426096FD9}" type="presParOf" srcId="{8EA59B89-07C8-48CB-93E1-203E660C12C8}" destId="{37DAE298-E763-4647-AB4C-7F8015B5349A}" srcOrd="20" destOrd="0" presId="urn:microsoft.com/office/officeart/2008/layout/LinedList"/>
    <dgm:cxn modelId="{42A10F17-3325-413B-8099-9EE066FB7BAD}" type="presParOf" srcId="{8EA59B89-07C8-48CB-93E1-203E660C12C8}" destId="{F7360DE9-234D-42E5-BEB2-CEC32B7FF6F3}" srcOrd="21" destOrd="0" presId="urn:microsoft.com/office/officeart/2008/layout/LinedList"/>
    <dgm:cxn modelId="{A0EAC139-9B33-4BD5-BC97-044F39A6C7E8}" type="presParOf" srcId="{F7360DE9-234D-42E5-BEB2-CEC32B7FF6F3}" destId="{3B2D5E5E-DCA9-4C56-9966-BF02E2264A1A}" srcOrd="0" destOrd="0" presId="urn:microsoft.com/office/officeart/2008/layout/LinedList"/>
    <dgm:cxn modelId="{96A72D7C-48A0-4CB1-830A-A026884DB9DC}" type="presParOf" srcId="{F7360DE9-234D-42E5-BEB2-CEC32B7FF6F3}" destId="{A5C2293B-186C-44AA-BD77-2CA4ACBCFDA2}" srcOrd="1" destOrd="0" presId="urn:microsoft.com/office/officeart/2008/layout/LinedList"/>
    <dgm:cxn modelId="{9650EF69-02C5-4785-B45B-5473A0EE5793}" type="presParOf" srcId="{8EA59B89-07C8-48CB-93E1-203E660C12C8}" destId="{F0CCAE51-A02C-4D7E-A352-ECB9AF3954EC}" srcOrd="22" destOrd="0" presId="urn:microsoft.com/office/officeart/2008/layout/LinedList"/>
    <dgm:cxn modelId="{AC1BACF1-A880-4178-B7C7-C781AE360163}" type="presParOf" srcId="{8EA59B89-07C8-48CB-93E1-203E660C12C8}" destId="{C36BBDDD-17AA-4A3A-BB3F-A6945A94CDAB}" srcOrd="23" destOrd="0" presId="urn:microsoft.com/office/officeart/2008/layout/LinedList"/>
    <dgm:cxn modelId="{95B1FD63-1E15-4E8C-9417-ECF4105EF674}" type="presParOf" srcId="{C36BBDDD-17AA-4A3A-BB3F-A6945A94CDAB}" destId="{41F29678-76A7-4822-B226-4D217446E112}" srcOrd="0" destOrd="0" presId="urn:microsoft.com/office/officeart/2008/layout/LinedList"/>
    <dgm:cxn modelId="{9A92A45E-F3BF-4668-866A-7FF9C0395D09}" type="presParOf" srcId="{C36BBDDD-17AA-4A3A-BB3F-A6945A94CDAB}" destId="{AEC4D42A-D36C-4861-92B0-317EB09F8E62}" srcOrd="1" destOrd="0" presId="urn:microsoft.com/office/officeart/2008/layout/LinedList"/>
    <dgm:cxn modelId="{42BA1667-A3C2-4F1F-BA91-EB5B60BDB490}" type="presParOf" srcId="{8EA59B89-07C8-48CB-93E1-203E660C12C8}" destId="{DC19070F-49D2-4ED1-9923-28E5A8809A49}" srcOrd="24" destOrd="0" presId="urn:microsoft.com/office/officeart/2008/layout/LinedList"/>
    <dgm:cxn modelId="{F0E8CE99-0D22-4382-BD19-EC78D48563B3}" type="presParOf" srcId="{8EA59B89-07C8-48CB-93E1-203E660C12C8}" destId="{1FDFD8C5-5536-4D4D-95C1-6AAEB576291F}" srcOrd="25" destOrd="0" presId="urn:microsoft.com/office/officeart/2008/layout/LinedList"/>
    <dgm:cxn modelId="{7E17F9D2-5FDA-47FD-996A-9CF8447954CD}" type="presParOf" srcId="{1FDFD8C5-5536-4D4D-95C1-6AAEB576291F}" destId="{A1BE36C7-9054-4172-AFDF-BD6E76E2EBAD}" srcOrd="0" destOrd="0" presId="urn:microsoft.com/office/officeart/2008/layout/LinedList"/>
    <dgm:cxn modelId="{7FDF70F1-764B-4328-AF88-255B25688C0C}" type="presParOf" srcId="{1FDFD8C5-5536-4D4D-95C1-6AAEB576291F}" destId="{6E5089B9-B445-40A6-8D4C-F8B8910737E9}" srcOrd="1" destOrd="0" presId="urn:microsoft.com/office/officeart/2008/layout/LinedList"/>
    <dgm:cxn modelId="{FC73F3DA-BAE6-4561-B56D-D765F7378C73}" type="presParOf" srcId="{8EA59B89-07C8-48CB-93E1-203E660C12C8}" destId="{066350C5-D8C6-48C0-88E3-D0F2E22D88ED}" srcOrd="26" destOrd="0" presId="urn:microsoft.com/office/officeart/2008/layout/LinedList"/>
    <dgm:cxn modelId="{38988131-1512-47AC-B231-279DC234C653}" type="presParOf" srcId="{8EA59B89-07C8-48CB-93E1-203E660C12C8}" destId="{637EA9F4-3B6F-4D29-A29E-95446F56A64C}" srcOrd="27" destOrd="0" presId="urn:microsoft.com/office/officeart/2008/layout/LinedList"/>
    <dgm:cxn modelId="{901B3A41-50C6-4ED0-A154-73893F23503B}" type="presParOf" srcId="{637EA9F4-3B6F-4D29-A29E-95446F56A64C}" destId="{F4C7CEED-F2FB-4086-8C09-8DBF2CB07FEB}" srcOrd="0" destOrd="0" presId="urn:microsoft.com/office/officeart/2008/layout/LinedList"/>
    <dgm:cxn modelId="{E53CC5A0-42E6-4D30-B801-500CDDF21365}" type="presParOf" srcId="{637EA9F4-3B6F-4D29-A29E-95446F56A64C}" destId="{4350FBA3-8BC4-440B-ADF6-ED05C53DF2E7}" srcOrd="1" destOrd="0" presId="urn:microsoft.com/office/officeart/2008/layout/LinedList"/>
    <dgm:cxn modelId="{8EC8943F-F00D-422F-972B-D06559510FE3}" type="presParOf" srcId="{8EA59B89-07C8-48CB-93E1-203E660C12C8}" destId="{2C58967C-7FB7-4BEE-9D2D-94316E9BEC93}" srcOrd="28" destOrd="0" presId="urn:microsoft.com/office/officeart/2008/layout/LinedList"/>
    <dgm:cxn modelId="{7B67242D-D605-405A-9E01-688A2E998E0F}" type="presParOf" srcId="{8EA59B89-07C8-48CB-93E1-203E660C12C8}" destId="{560C633B-6836-4181-AE30-4A0B8B4F602D}" srcOrd="29" destOrd="0" presId="urn:microsoft.com/office/officeart/2008/layout/LinedList"/>
    <dgm:cxn modelId="{23F688F6-A319-4121-930A-5ABF98529CCA}" type="presParOf" srcId="{560C633B-6836-4181-AE30-4A0B8B4F602D}" destId="{B06BF5F3-31E2-49D6-9138-0C12E7777EFC}" srcOrd="0" destOrd="0" presId="urn:microsoft.com/office/officeart/2008/layout/LinedList"/>
    <dgm:cxn modelId="{E653E2F3-DB9F-4710-8CEB-2AEEB0017FF9}" type="presParOf" srcId="{560C633B-6836-4181-AE30-4A0B8B4F602D}" destId="{32F14599-2550-4F3B-AC07-415A1FA8DE23}" srcOrd="1" destOrd="0" presId="urn:microsoft.com/office/officeart/2008/layout/LinedList"/>
    <dgm:cxn modelId="{5CB88C0C-9A9A-4A94-8E35-275EF8818E16}" type="presParOf" srcId="{8EA59B89-07C8-48CB-93E1-203E660C12C8}" destId="{39EBE664-3490-4DDF-9464-813926E0B11E}" srcOrd="30" destOrd="0" presId="urn:microsoft.com/office/officeart/2008/layout/LinedList"/>
    <dgm:cxn modelId="{8C9F9BB4-673B-4F10-B798-41D44F59B38B}" type="presParOf" srcId="{8EA59B89-07C8-48CB-93E1-203E660C12C8}" destId="{52565CD6-EA31-4C5E-AD41-8915537E80A3}" srcOrd="31" destOrd="0" presId="urn:microsoft.com/office/officeart/2008/layout/LinedList"/>
    <dgm:cxn modelId="{79943053-16DF-4F50-8405-5E77F388720A}" type="presParOf" srcId="{52565CD6-EA31-4C5E-AD41-8915537E80A3}" destId="{E41381C1-C4D1-4531-B23D-6DFB76591EA9}" srcOrd="0" destOrd="0" presId="urn:microsoft.com/office/officeart/2008/layout/LinedList"/>
    <dgm:cxn modelId="{F84D59FE-1FA0-4031-B427-6BAA9D0574E0}" type="presParOf" srcId="{52565CD6-EA31-4C5E-AD41-8915537E80A3}" destId="{28B1C2A1-C908-437F-87C9-3C8F9F4B94E8}" srcOrd="1" destOrd="0" presId="urn:microsoft.com/office/officeart/2008/layout/LinedList"/>
    <dgm:cxn modelId="{8F4364B1-B2D4-4FFF-BCAA-6767FE72D855}" type="presParOf" srcId="{8EA59B89-07C8-48CB-93E1-203E660C12C8}" destId="{95D6D1E4-1EAD-4F8E-918E-62F3E1A3822F}" srcOrd="32" destOrd="0" presId="urn:microsoft.com/office/officeart/2008/layout/LinedList"/>
    <dgm:cxn modelId="{27B6D7C6-5305-4B1B-99EA-0CB6576CAEEB}" type="presParOf" srcId="{8EA59B89-07C8-48CB-93E1-203E660C12C8}" destId="{08F74699-FF80-4973-B6F8-1702E4B70D1C}" srcOrd="33" destOrd="0" presId="urn:microsoft.com/office/officeart/2008/layout/LinedList"/>
    <dgm:cxn modelId="{96ECB73B-AC7A-405D-8813-FC51148896DE}" type="presParOf" srcId="{08F74699-FF80-4973-B6F8-1702E4B70D1C}" destId="{0FDEC82D-A304-4A7C-A02E-19FA48B7082C}" srcOrd="0" destOrd="0" presId="urn:microsoft.com/office/officeart/2008/layout/LinedList"/>
    <dgm:cxn modelId="{01D10CFC-276D-4A99-8A77-B7875C855C1B}" type="presParOf" srcId="{08F74699-FF80-4973-B6F8-1702E4B70D1C}" destId="{E71CFF38-921A-45D8-8ABD-BFD823AE2B2D}" srcOrd="1" destOrd="0" presId="urn:microsoft.com/office/officeart/2008/layout/LinedList"/>
  </dgm:cxnLst>
  <dgm:bg>
    <a:noFill/>
  </dgm:bg>
  <dgm:whole>
    <a:ln>
      <a:noFill/>
    </a:ln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11EBD70-6914-44D9-A987-22165B544FF8}">
      <dsp:nvSpPr>
        <dsp:cNvPr id="0" name=""/>
        <dsp:cNvSpPr/>
      </dsp:nvSpPr>
      <dsp:spPr>
        <a:xfrm>
          <a:off x="40" y="742880"/>
          <a:ext cx="1636282" cy="631605"/>
        </a:xfrm>
        <a:prstGeom prst="chevron">
          <a:avLst>
            <a:gd name="adj" fmla="val 4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06E650A-0871-4E55-BC82-427903FF7FAD}">
      <dsp:nvSpPr>
        <dsp:cNvPr id="0" name=""/>
        <dsp:cNvSpPr/>
      </dsp:nvSpPr>
      <dsp:spPr>
        <a:xfrm>
          <a:off x="255698" y="1200308"/>
          <a:ext cx="1275203" cy="84880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1120" tIns="71120" rIns="71120" bIns="7112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dirty="0" smtClean="0"/>
            <a:t>Заседание Экономического Совета при Губернаторе Санкт-Петербурга</a:t>
          </a:r>
          <a:endParaRPr lang="ru-RU" sz="1000" kern="1200" dirty="0"/>
        </a:p>
      </dsp:txBody>
      <dsp:txXfrm>
        <a:off x="280559" y="1225169"/>
        <a:ext cx="1225481" cy="799079"/>
      </dsp:txXfrm>
    </dsp:sp>
    <dsp:sp modelId="{00A05F0E-E829-4322-93AF-DE210F350072}">
      <dsp:nvSpPr>
        <dsp:cNvPr id="0" name=""/>
        <dsp:cNvSpPr/>
      </dsp:nvSpPr>
      <dsp:spPr>
        <a:xfrm>
          <a:off x="1747009" y="765951"/>
          <a:ext cx="1636282" cy="631605"/>
        </a:xfrm>
        <a:prstGeom prst="chevron">
          <a:avLst>
            <a:gd name="adj" fmla="val 40000"/>
          </a:avLst>
        </a:prstGeom>
        <a:solidFill>
          <a:schemeClr val="accent3">
            <a:hueOff val="-892703"/>
            <a:satOff val="3073"/>
            <a:lumOff val="-250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0965F42-95CA-40A6-8C4D-7C6FA5844E68}">
      <dsp:nvSpPr>
        <dsp:cNvPr id="0" name=""/>
        <dsp:cNvSpPr/>
      </dsp:nvSpPr>
      <dsp:spPr>
        <a:xfrm>
          <a:off x="2038075" y="1150608"/>
          <a:ext cx="1256204" cy="86310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3">
              <a:hueOff val="-892703"/>
              <a:satOff val="3073"/>
              <a:lumOff val="-250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1120" tIns="71120" rIns="71120" bIns="7112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dirty="0" smtClean="0"/>
            <a:t>Формирование методики разработки Стратегии </a:t>
          </a:r>
          <a:endParaRPr lang="ru-RU" sz="1000" kern="1200" dirty="0"/>
        </a:p>
      </dsp:txBody>
      <dsp:txXfrm>
        <a:off x="2063355" y="1175888"/>
        <a:ext cx="1205644" cy="812547"/>
      </dsp:txXfrm>
    </dsp:sp>
    <dsp:sp modelId="{48D07E0D-BDBF-4A5B-9EA8-CC86807405BA}">
      <dsp:nvSpPr>
        <dsp:cNvPr id="0" name=""/>
        <dsp:cNvSpPr/>
      </dsp:nvSpPr>
      <dsp:spPr>
        <a:xfrm>
          <a:off x="3499499" y="786180"/>
          <a:ext cx="1636282" cy="631605"/>
        </a:xfrm>
        <a:prstGeom prst="chevron">
          <a:avLst>
            <a:gd name="adj" fmla="val 40000"/>
          </a:avLst>
        </a:prstGeom>
        <a:solidFill>
          <a:schemeClr val="accent3">
            <a:hueOff val="-1785407"/>
            <a:satOff val="6146"/>
            <a:lumOff val="-500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A646DB0-1C5C-4F41-A582-8923FD3947AA}">
      <dsp:nvSpPr>
        <dsp:cNvPr id="0" name=""/>
        <dsp:cNvSpPr/>
      </dsp:nvSpPr>
      <dsp:spPr>
        <a:xfrm>
          <a:off x="3839568" y="1204044"/>
          <a:ext cx="1199455" cy="81564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3">
              <a:hueOff val="-1785407"/>
              <a:satOff val="6146"/>
              <a:lumOff val="-500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1120" tIns="71120" rIns="71120" bIns="7112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dirty="0" smtClean="0"/>
            <a:t>Формирование информационной базы Стратегии</a:t>
          </a:r>
          <a:endParaRPr lang="ru-RU" sz="1000" kern="1200" dirty="0"/>
        </a:p>
      </dsp:txBody>
      <dsp:txXfrm>
        <a:off x="3863457" y="1227933"/>
        <a:ext cx="1151677" cy="767864"/>
      </dsp:txXfrm>
    </dsp:sp>
    <dsp:sp modelId="{8FADD9C1-1F14-4348-9EDA-2756D644B810}">
      <dsp:nvSpPr>
        <dsp:cNvPr id="0" name=""/>
        <dsp:cNvSpPr/>
      </dsp:nvSpPr>
      <dsp:spPr>
        <a:xfrm>
          <a:off x="5296282" y="765162"/>
          <a:ext cx="1636282" cy="631605"/>
        </a:xfrm>
        <a:prstGeom prst="chevron">
          <a:avLst>
            <a:gd name="adj" fmla="val 40000"/>
          </a:avLst>
        </a:prstGeom>
        <a:solidFill>
          <a:schemeClr val="accent3">
            <a:hueOff val="-2678110"/>
            <a:satOff val="9218"/>
            <a:lumOff val="-750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571F2B0-B70A-4819-97C6-170D98D93B41}">
      <dsp:nvSpPr>
        <dsp:cNvPr id="0" name=""/>
        <dsp:cNvSpPr/>
      </dsp:nvSpPr>
      <dsp:spPr>
        <a:xfrm>
          <a:off x="5615741" y="1204042"/>
          <a:ext cx="1242055" cy="75967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3">
              <a:hueOff val="-2678110"/>
              <a:satOff val="9218"/>
              <a:lumOff val="-750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1120" tIns="71120" rIns="71120" bIns="7112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smtClean="0"/>
            <a:t>Запуск интернет-сайта о Стратегии</a:t>
          </a:r>
          <a:endParaRPr lang="ru-RU" sz="1000" kern="1200" dirty="0"/>
        </a:p>
      </dsp:txBody>
      <dsp:txXfrm>
        <a:off x="5637991" y="1226292"/>
        <a:ext cx="1197555" cy="715175"/>
      </dsp:txXfrm>
    </dsp:sp>
    <dsp:sp modelId="{3308EA10-B3E0-401B-AEB4-FB64B64B0933}">
      <dsp:nvSpPr>
        <dsp:cNvPr id="0" name=""/>
        <dsp:cNvSpPr/>
      </dsp:nvSpPr>
      <dsp:spPr>
        <a:xfrm>
          <a:off x="7068500" y="752051"/>
          <a:ext cx="1636282" cy="631605"/>
        </a:xfrm>
        <a:prstGeom prst="chevron">
          <a:avLst>
            <a:gd name="adj" fmla="val 40000"/>
          </a:avLst>
        </a:prstGeom>
        <a:solidFill>
          <a:schemeClr val="accent3">
            <a:hueOff val="-3570814"/>
            <a:satOff val="12291"/>
            <a:lumOff val="-1000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A1F07D7-8A82-4EC7-A030-04C9E87B0D30}">
      <dsp:nvSpPr>
        <dsp:cNvPr id="0" name=""/>
        <dsp:cNvSpPr/>
      </dsp:nvSpPr>
      <dsp:spPr>
        <a:xfrm>
          <a:off x="7334115" y="1204040"/>
          <a:ext cx="1381750" cy="81211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3">
              <a:hueOff val="-3570814"/>
              <a:satOff val="12291"/>
              <a:lumOff val="-1000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1120" tIns="71120" rIns="71120" bIns="7112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dirty="0" smtClean="0"/>
            <a:t>Получение первичных материалов к Стратегии</a:t>
          </a:r>
          <a:endParaRPr lang="ru-RU" sz="1000" kern="1200" dirty="0"/>
        </a:p>
      </dsp:txBody>
      <dsp:txXfrm>
        <a:off x="7357901" y="1227826"/>
        <a:ext cx="1334178" cy="76454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1B447B2-64E1-4DE2-9295-67028B2D1313}">
      <dsp:nvSpPr>
        <dsp:cNvPr id="0" name=""/>
        <dsp:cNvSpPr/>
      </dsp:nvSpPr>
      <dsp:spPr>
        <a:xfrm>
          <a:off x="0" y="318044"/>
          <a:ext cx="1503396" cy="580311"/>
        </a:xfrm>
        <a:prstGeom prst="chevron">
          <a:avLst>
            <a:gd name="adj" fmla="val 4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A55A919-72D9-441C-91D5-9F00FD6C6F1A}">
      <dsp:nvSpPr>
        <dsp:cNvPr id="0" name=""/>
        <dsp:cNvSpPr/>
      </dsp:nvSpPr>
      <dsp:spPr>
        <a:xfrm>
          <a:off x="240355" y="720078"/>
          <a:ext cx="1291383" cy="165140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1120" tIns="71120" rIns="71120" bIns="71120" numCol="1" spcCol="1270" anchor="ctr" anchorCtr="0">
          <a:noAutofit/>
        </a:bodyPr>
        <a:lstStyle/>
        <a:p>
          <a:pPr lvl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dirty="0" smtClean="0">
              <a:solidFill>
                <a:schemeClr val="tx1"/>
              </a:solidFill>
            </a:rPr>
            <a:t>- Анализ, обсуждение со специалистами и доработка первичных материалов Стратегии</a:t>
          </a:r>
          <a:br>
            <a:rPr lang="ru-RU" sz="1000" kern="1200" dirty="0" smtClean="0">
              <a:solidFill>
                <a:schemeClr val="tx1"/>
              </a:solidFill>
            </a:rPr>
          </a:br>
          <a:r>
            <a:rPr lang="ru-RU" sz="1000" kern="1200" dirty="0" smtClean="0">
              <a:solidFill>
                <a:schemeClr val="tx1"/>
              </a:solidFill>
            </a:rPr>
            <a:t>- Подготовка проекта Стратегии (редакция 1)</a:t>
          </a:r>
          <a:endParaRPr lang="ru-RU" sz="1000" kern="1200" dirty="0">
            <a:solidFill>
              <a:schemeClr val="tx1"/>
            </a:solidFill>
          </a:endParaRPr>
        </a:p>
      </dsp:txBody>
      <dsp:txXfrm>
        <a:off x="278178" y="757901"/>
        <a:ext cx="1215737" cy="1575757"/>
      </dsp:txXfrm>
    </dsp:sp>
    <dsp:sp modelId="{7D2CBA85-1A50-4AA2-9997-AA8B97B92E89}">
      <dsp:nvSpPr>
        <dsp:cNvPr id="0" name=""/>
        <dsp:cNvSpPr/>
      </dsp:nvSpPr>
      <dsp:spPr>
        <a:xfrm>
          <a:off x="1614729" y="318044"/>
          <a:ext cx="1503396" cy="580311"/>
        </a:xfrm>
        <a:prstGeom prst="chevron">
          <a:avLst>
            <a:gd name="adj" fmla="val 40000"/>
          </a:avLst>
        </a:prstGeom>
        <a:solidFill>
          <a:schemeClr val="accent4">
            <a:hueOff val="-493895"/>
            <a:satOff val="5577"/>
            <a:lumOff val="299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9C0BD6C-163B-459A-8748-0131CDE3C562}">
      <dsp:nvSpPr>
        <dsp:cNvPr id="0" name=""/>
        <dsp:cNvSpPr/>
      </dsp:nvSpPr>
      <dsp:spPr>
        <a:xfrm>
          <a:off x="1816479" y="671918"/>
          <a:ext cx="1868209" cy="183507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4">
              <a:hueOff val="-493895"/>
              <a:satOff val="5577"/>
              <a:lumOff val="299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1120" tIns="71120" rIns="71120" bIns="71120" numCol="1" spcCol="1270" anchor="ctr" anchorCtr="0">
          <a:noAutofit/>
        </a:bodyPr>
        <a:lstStyle/>
        <a:p>
          <a:pPr lvl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dirty="0" smtClean="0">
              <a:solidFill>
                <a:schemeClr val="tx1"/>
              </a:solidFill>
            </a:rPr>
            <a:t>- Размещение проекта Стратегии на интернет-сайте 05.11.2013</a:t>
          </a:r>
          <a:br>
            <a:rPr lang="ru-RU" sz="1000" kern="1200" dirty="0" smtClean="0">
              <a:solidFill>
                <a:schemeClr val="tx1"/>
              </a:solidFill>
            </a:rPr>
          </a:br>
          <a:r>
            <a:rPr lang="ru-RU" sz="1000" kern="1200" dirty="0" smtClean="0">
              <a:solidFill>
                <a:schemeClr val="tx1"/>
              </a:solidFill>
            </a:rPr>
            <a:t>- Обсуждение проекта Стратегии с общественными организациями и заинтересованными лицами 05.11-05.12.2013</a:t>
          </a:r>
          <a:br>
            <a:rPr lang="ru-RU" sz="1000" kern="1200" dirty="0" smtClean="0">
              <a:solidFill>
                <a:schemeClr val="tx1"/>
              </a:solidFill>
            </a:rPr>
          </a:br>
          <a:r>
            <a:rPr lang="ru-RU" sz="1000" kern="1200" dirty="0" smtClean="0">
              <a:solidFill>
                <a:schemeClr val="tx1"/>
              </a:solidFill>
            </a:rPr>
            <a:t>- Доработка проекта Стратегии с учетом полученных результатов обсуждений</a:t>
          </a:r>
          <a:endParaRPr lang="ru-RU" sz="1000" kern="1200" dirty="0">
            <a:solidFill>
              <a:schemeClr val="tx1"/>
            </a:solidFill>
          </a:endParaRPr>
        </a:p>
      </dsp:txBody>
      <dsp:txXfrm>
        <a:off x="1870226" y="725665"/>
        <a:ext cx="1760715" cy="1727577"/>
      </dsp:txXfrm>
    </dsp:sp>
    <dsp:sp modelId="{819BA3CC-7416-44F1-BC5C-14BBE41DEB40}">
      <dsp:nvSpPr>
        <dsp:cNvPr id="0" name=""/>
        <dsp:cNvSpPr/>
      </dsp:nvSpPr>
      <dsp:spPr>
        <a:xfrm>
          <a:off x="3758422" y="318044"/>
          <a:ext cx="1503396" cy="580311"/>
        </a:xfrm>
        <a:prstGeom prst="chevron">
          <a:avLst>
            <a:gd name="adj" fmla="val 40000"/>
          </a:avLst>
        </a:prstGeom>
        <a:solidFill>
          <a:schemeClr val="accent4">
            <a:hueOff val="-987791"/>
            <a:satOff val="11154"/>
            <a:lumOff val="598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9F7AED3-47DF-478A-92EB-D3217BCEAEEA}">
      <dsp:nvSpPr>
        <dsp:cNvPr id="0" name=""/>
        <dsp:cNvSpPr/>
      </dsp:nvSpPr>
      <dsp:spPr>
        <a:xfrm>
          <a:off x="4027211" y="670185"/>
          <a:ext cx="1269535" cy="126349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4">
              <a:hueOff val="-987791"/>
              <a:satOff val="11154"/>
              <a:lumOff val="598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1120" tIns="71120" rIns="71120" bIns="71120" numCol="1" spcCol="1270" anchor="ctr" anchorCtr="0">
          <a:noAutofit/>
        </a:bodyPr>
        <a:lstStyle/>
        <a:p>
          <a:pPr lvl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dirty="0" smtClean="0">
              <a:solidFill>
                <a:schemeClr val="tx1"/>
              </a:solidFill>
            </a:rPr>
            <a:t>- Представление проекта Стратегии на экспертизу</a:t>
          </a:r>
          <a:br>
            <a:rPr lang="ru-RU" sz="1000" kern="1200" dirty="0" smtClean="0">
              <a:solidFill>
                <a:schemeClr val="tx1"/>
              </a:solidFill>
            </a:rPr>
          </a:br>
          <a:r>
            <a:rPr lang="ru-RU" sz="1000" kern="1200" dirty="0" smtClean="0">
              <a:solidFill>
                <a:schemeClr val="tx1"/>
              </a:solidFill>
            </a:rPr>
            <a:t>- Доработка проекта Стратегии с учетом результатов экспертизы (редакция 2)</a:t>
          </a:r>
          <a:endParaRPr lang="ru-RU" sz="1000" kern="1200" dirty="0">
            <a:solidFill>
              <a:schemeClr val="tx1"/>
            </a:solidFill>
          </a:endParaRPr>
        </a:p>
      </dsp:txBody>
      <dsp:txXfrm>
        <a:off x="4064217" y="707191"/>
        <a:ext cx="1195523" cy="1189482"/>
      </dsp:txXfrm>
    </dsp:sp>
    <dsp:sp modelId="{3B1BA76B-110E-4410-AC96-9A2151F4F32C}">
      <dsp:nvSpPr>
        <dsp:cNvPr id="0" name=""/>
        <dsp:cNvSpPr/>
      </dsp:nvSpPr>
      <dsp:spPr>
        <a:xfrm>
          <a:off x="5448710" y="318044"/>
          <a:ext cx="1503396" cy="580311"/>
        </a:xfrm>
        <a:prstGeom prst="chevron">
          <a:avLst>
            <a:gd name="adj" fmla="val 40000"/>
          </a:avLst>
        </a:prstGeom>
        <a:solidFill>
          <a:schemeClr val="accent4">
            <a:hueOff val="-1481686"/>
            <a:satOff val="16732"/>
            <a:lumOff val="897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B4280F2-BB72-4EF0-8AEA-E030E49BD9D6}">
      <dsp:nvSpPr>
        <dsp:cNvPr id="0" name=""/>
        <dsp:cNvSpPr/>
      </dsp:nvSpPr>
      <dsp:spPr>
        <a:xfrm>
          <a:off x="5709354" y="659995"/>
          <a:ext cx="1604730" cy="225478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4">
              <a:hueOff val="-1481686"/>
              <a:satOff val="16732"/>
              <a:lumOff val="897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1120" tIns="71120" rIns="71120" bIns="71120" numCol="1" spcCol="1270" anchor="ctr" anchorCtr="0">
          <a:noAutofit/>
        </a:bodyPr>
        <a:lstStyle/>
        <a:p>
          <a:pPr lvl="0" algn="l" defTabSz="4445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1000" kern="1200" dirty="0" smtClean="0">
              <a:solidFill>
                <a:schemeClr val="tx1"/>
              </a:solidFill>
            </a:rPr>
            <a:t>- Обсуждение проекта Стратегии на Экономическом Совете при Губернаторе </a:t>
          </a:r>
          <a:br>
            <a:rPr lang="ru-RU" sz="1000" kern="1200" dirty="0" smtClean="0">
              <a:solidFill>
                <a:schemeClr val="tx1"/>
              </a:solidFill>
            </a:rPr>
          </a:br>
          <a:r>
            <a:rPr lang="ru-RU" sz="1000" kern="1200" dirty="0" smtClean="0">
              <a:solidFill>
                <a:schemeClr val="tx1"/>
              </a:solidFill>
            </a:rPr>
            <a:t>Санкт-Петербурга и его доработка (редакция 3)</a:t>
          </a:r>
        </a:p>
        <a:p>
          <a:pPr lvl="0" algn="l" defTabSz="4445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1000" kern="1200" dirty="0" smtClean="0">
              <a:solidFill>
                <a:schemeClr val="tx1"/>
              </a:solidFill>
            </a:rPr>
            <a:t>- Подписание Декларация о партнерстве и взаимодействии при реализации Стратегии </a:t>
          </a:r>
          <a:br>
            <a:rPr lang="ru-RU" sz="1000" kern="1200" dirty="0" smtClean="0">
              <a:solidFill>
                <a:schemeClr val="tx1"/>
              </a:solidFill>
            </a:rPr>
          </a:br>
          <a:r>
            <a:rPr lang="ru-RU" sz="1000" kern="1200" dirty="0" smtClean="0">
              <a:solidFill>
                <a:schemeClr val="tx1"/>
              </a:solidFill>
            </a:rPr>
            <a:t>с  ведущими организациями </a:t>
          </a:r>
          <a:br>
            <a:rPr lang="ru-RU" sz="1000" kern="1200" dirty="0" smtClean="0">
              <a:solidFill>
                <a:schemeClr val="tx1"/>
              </a:solidFill>
            </a:rPr>
          </a:br>
          <a:r>
            <a:rPr lang="ru-RU" sz="1000" kern="1200" dirty="0" smtClean="0">
              <a:solidFill>
                <a:schemeClr val="tx1"/>
              </a:solidFill>
            </a:rPr>
            <a:t>Санкт-Петербурга</a:t>
          </a:r>
        </a:p>
      </dsp:txBody>
      <dsp:txXfrm>
        <a:off x="5756355" y="706996"/>
        <a:ext cx="1510728" cy="2160779"/>
      </dsp:txXfrm>
    </dsp:sp>
    <dsp:sp modelId="{8C51CC2F-6DE7-4DE3-942A-E956AC3FE8B2}">
      <dsp:nvSpPr>
        <dsp:cNvPr id="0" name=""/>
        <dsp:cNvSpPr/>
      </dsp:nvSpPr>
      <dsp:spPr>
        <a:xfrm>
          <a:off x="7387072" y="318042"/>
          <a:ext cx="1503396" cy="580311"/>
        </a:xfrm>
        <a:prstGeom prst="chevron">
          <a:avLst>
            <a:gd name="adj" fmla="val 40000"/>
          </a:avLst>
        </a:prstGeom>
        <a:solidFill>
          <a:schemeClr val="accent4">
            <a:hueOff val="-1975582"/>
            <a:satOff val="22309"/>
            <a:lumOff val="1196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07EE451-8513-43A0-819F-5489031FB6FD}">
      <dsp:nvSpPr>
        <dsp:cNvPr id="0" name=""/>
        <dsp:cNvSpPr/>
      </dsp:nvSpPr>
      <dsp:spPr>
        <a:xfrm>
          <a:off x="7658740" y="670184"/>
          <a:ext cx="1269535" cy="84092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4">
              <a:hueOff val="-1975582"/>
              <a:satOff val="22309"/>
              <a:lumOff val="1196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1120" tIns="71120" rIns="71120" bIns="7112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dirty="0" smtClean="0">
              <a:solidFill>
                <a:schemeClr val="tx1"/>
              </a:solidFill>
            </a:rPr>
            <a:t>Представление проекта нормативно-правового акта, утверждающего Стратегию</a:t>
          </a:r>
          <a:endParaRPr lang="ru-RU" sz="1000" kern="1200" dirty="0">
            <a:solidFill>
              <a:schemeClr val="tx1"/>
            </a:solidFill>
          </a:endParaRPr>
        </a:p>
      </dsp:txBody>
      <dsp:txXfrm>
        <a:off x="7683370" y="694814"/>
        <a:ext cx="1220275" cy="79166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3171314-24DB-4258-ADBE-2633DB5B0AD0}">
      <dsp:nvSpPr>
        <dsp:cNvPr id="0" name=""/>
        <dsp:cNvSpPr/>
      </dsp:nvSpPr>
      <dsp:spPr>
        <a:xfrm>
          <a:off x="3646353" y="2103259"/>
          <a:ext cx="1708165" cy="1635083"/>
        </a:xfrm>
        <a:prstGeom prst="ellipse">
          <a:avLst/>
        </a:prstGeom>
        <a:solidFill>
          <a:schemeClr val="accent5"/>
        </a:solidFill>
        <a:ln w="15875" cap="flat" cmpd="sng" algn="ctr">
          <a:solidFill>
            <a:schemeClr val="accent5">
              <a:shade val="50000"/>
              <a:shade val="75000"/>
              <a:lumMod val="80000"/>
            </a:schemeClr>
          </a:solidFill>
          <a:prstDash val="solid"/>
        </a:ln>
        <a:effectLst/>
      </dsp:spPr>
      <dsp:style>
        <a:lnRef idx="2">
          <a:schemeClr val="accent5">
            <a:shade val="50000"/>
          </a:schemeClr>
        </a:lnRef>
        <a:fillRef idx="1">
          <a:schemeClr val="accent5"/>
        </a:fillRef>
        <a:effectRef idx="0">
          <a:schemeClr val="accent5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/>
            <a:t>СТРАТЕГИЯ 2030</a:t>
          </a:r>
          <a:endParaRPr lang="ru-RU" sz="1800" b="1" kern="1200" dirty="0"/>
        </a:p>
      </dsp:txBody>
      <dsp:txXfrm>
        <a:off x="3896508" y="2342711"/>
        <a:ext cx="1207855" cy="1156179"/>
      </dsp:txXfrm>
    </dsp:sp>
    <dsp:sp modelId="{B1D662F9-9BA6-4357-826C-C0C90E5C165C}">
      <dsp:nvSpPr>
        <dsp:cNvPr id="0" name=""/>
        <dsp:cNvSpPr/>
      </dsp:nvSpPr>
      <dsp:spPr>
        <a:xfrm rot="10800000">
          <a:off x="4277363" y="1352824"/>
          <a:ext cx="446144" cy="684342"/>
        </a:xfrm>
        <a:prstGeom prst="upDownArrow">
          <a:avLst/>
        </a:prstGeom>
        <a:solidFill>
          <a:srgbClr val="FF000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900" kern="1200"/>
        </a:p>
      </dsp:txBody>
      <dsp:txXfrm>
        <a:off x="4411206" y="1489692"/>
        <a:ext cx="312301" cy="410606"/>
      </dsp:txXfrm>
    </dsp:sp>
    <dsp:sp modelId="{16511757-B1A4-4C00-B6BA-C50BA5EA727C}">
      <dsp:nvSpPr>
        <dsp:cNvPr id="0" name=""/>
        <dsp:cNvSpPr/>
      </dsp:nvSpPr>
      <dsp:spPr>
        <a:xfrm>
          <a:off x="3676198" y="78876"/>
          <a:ext cx="1648474" cy="118260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 smtClean="0"/>
            <a:t>Исполнительные органы государственной власти </a:t>
          </a:r>
          <a:br>
            <a:rPr lang="ru-RU" sz="1300" kern="1200" dirty="0" smtClean="0"/>
          </a:br>
          <a:r>
            <a:rPr lang="ru-RU" sz="1300" kern="1200" dirty="0" smtClean="0"/>
            <a:t>Санкт-Петербурга</a:t>
          </a:r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900" kern="1200" dirty="0" smtClean="0"/>
            <a:t>(получено 32 предложения)</a:t>
          </a:r>
          <a:endParaRPr lang="ru-RU" sz="900" kern="1200" dirty="0"/>
        </a:p>
      </dsp:txBody>
      <dsp:txXfrm>
        <a:off x="3733928" y="136606"/>
        <a:ext cx="1533014" cy="1067140"/>
      </dsp:txXfrm>
    </dsp:sp>
    <dsp:sp modelId="{6F87FD61-07ED-4A8A-B9BC-1CEB717B4E62}">
      <dsp:nvSpPr>
        <dsp:cNvPr id="0" name=""/>
        <dsp:cNvSpPr/>
      </dsp:nvSpPr>
      <dsp:spPr>
        <a:xfrm rot="18910632">
          <a:off x="5176725" y="1718030"/>
          <a:ext cx="562165" cy="502605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100" kern="1200"/>
        </a:p>
      </dsp:txBody>
      <dsp:txXfrm>
        <a:off x="5198642" y="1871695"/>
        <a:ext cx="411384" cy="301563"/>
      </dsp:txXfrm>
    </dsp:sp>
    <dsp:sp modelId="{4E5B7F85-004B-4468-A679-B347D48727DD}">
      <dsp:nvSpPr>
        <dsp:cNvPr id="0" name=""/>
        <dsp:cNvSpPr/>
      </dsp:nvSpPr>
      <dsp:spPr>
        <a:xfrm>
          <a:off x="5503440" y="513527"/>
          <a:ext cx="1648474" cy="118260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 smtClean="0"/>
            <a:t>Федеральные министерства и ведомства</a:t>
          </a:r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900" kern="1200" dirty="0" smtClean="0"/>
            <a:t>(получено 9 предложений)</a:t>
          </a:r>
        </a:p>
      </dsp:txBody>
      <dsp:txXfrm>
        <a:off x="5561170" y="571257"/>
        <a:ext cx="1533014" cy="1067140"/>
      </dsp:txXfrm>
    </dsp:sp>
    <dsp:sp modelId="{9F2A93EE-5C9A-490D-9A74-C55FB386BC90}">
      <dsp:nvSpPr>
        <dsp:cNvPr id="0" name=""/>
        <dsp:cNvSpPr/>
      </dsp:nvSpPr>
      <dsp:spPr>
        <a:xfrm rot="21035256">
          <a:off x="5510623" y="2467336"/>
          <a:ext cx="418675" cy="502605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100" kern="1200"/>
        </a:p>
      </dsp:txBody>
      <dsp:txXfrm>
        <a:off x="5511469" y="2578127"/>
        <a:ext cx="293073" cy="301563"/>
      </dsp:txXfrm>
    </dsp:sp>
    <dsp:sp modelId="{CC571391-567A-493C-8B48-AA99BF83B679}">
      <dsp:nvSpPr>
        <dsp:cNvPr id="0" name=""/>
        <dsp:cNvSpPr/>
      </dsp:nvSpPr>
      <dsp:spPr>
        <a:xfrm>
          <a:off x="6100148" y="1927680"/>
          <a:ext cx="1648474" cy="118260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smtClean="0"/>
            <a:t>Правительство Ленинградской области</a:t>
          </a:r>
          <a:endParaRPr lang="ru-RU" sz="1300" kern="1200" dirty="0" smtClean="0"/>
        </a:p>
      </dsp:txBody>
      <dsp:txXfrm>
        <a:off x="6157878" y="1985410"/>
        <a:ext cx="1533014" cy="1067140"/>
      </dsp:txXfrm>
    </dsp:sp>
    <dsp:sp modelId="{EB63A338-B7C9-4D4A-8C89-277352579B75}">
      <dsp:nvSpPr>
        <dsp:cNvPr id="0" name=""/>
        <dsp:cNvSpPr/>
      </dsp:nvSpPr>
      <dsp:spPr>
        <a:xfrm rot="1379664">
          <a:off x="5465297" y="3193016"/>
          <a:ext cx="537605" cy="502605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100" kern="1200"/>
        </a:p>
      </dsp:txBody>
      <dsp:txXfrm>
        <a:off x="5471287" y="3264086"/>
        <a:ext cx="386824" cy="301563"/>
      </dsp:txXfrm>
    </dsp:sp>
    <dsp:sp modelId="{26DD5030-809F-420F-9191-B5B1D2EB39EB}">
      <dsp:nvSpPr>
        <dsp:cNvPr id="0" name=""/>
        <dsp:cNvSpPr/>
      </dsp:nvSpPr>
      <dsp:spPr>
        <a:xfrm>
          <a:off x="6100159" y="3358132"/>
          <a:ext cx="1648474" cy="118260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 smtClean="0"/>
            <a:t>Научные организации</a:t>
          </a:r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900" kern="1200" dirty="0" smtClean="0"/>
            <a:t>(РАН, </a:t>
          </a:r>
          <a:r>
            <a:rPr lang="ru-RU" sz="900" kern="1200" dirty="0" err="1" smtClean="0"/>
            <a:t>СПбГЭУ</a:t>
          </a:r>
          <a:r>
            <a:rPr lang="ru-RU" sz="900" kern="1200" dirty="0" smtClean="0"/>
            <a:t>, ЦСР «Северо-Запад», </a:t>
          </a:r>
          <a:r>
            <a:rPr lang="ru-RU" sz="900" kern="1200" dirty="0" err="1" smtClean="0"/>
            <a:t>Леонтьевский</a:t>
          </a:r>
          <a:r>
            <a:rPr lang="ru-RU" sz="900" kern="1200" dirty="0" smtClean="0"/>
            <a:t> центр и др.) </a:t>
          </a:r>
        </a:p>
      </dsp:txBody>
      <dsp:txXfrm>
        <a:off x="6157889" y="3415862"/>
        <a:ext cx="1533014" cy="1067140"/>
      </dsp:txXfrm>
    </dsp:sp>
    <dsp:sp modelId="{DCFA8471-76DE-44FB-9DEA-9C7E7AD6F6A9}">
      <dsp:nvSpPr>
        <dsp:cNvPr id="0" name=""/>
        <dsp:cNvSpPr/>
      </dsp:nvSpPr>
      <dsp:spPr>
        <a:xfrm rot="4137204">
          <a:off x="4706843" y="3879176"/>
          <a:ext cx="518146" cy="502605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100" kern="1200"/>
        </a:p>
      </dsp:txBody>
      <dsp:txXfrm>
        <a:off x="4755159" y="3909336"/>
        <a:ext cx="367365" cy="301563"/>
      </dsp:txXfrm>
    </dsp:sp>
    <dsp:sp modelId="{59CEC854-4D98-4898-8CF8-F67345C1C962}">
      <dsp:nvSpPr>
        <dsp:cNvPr id="0" name=""/>
        <dsp:cNvSpPr/>
      </dsp:nvSpPr>
      <dsp:spPr>
        <a:xfrm>
          <a:off x="4500818" y="4589131"/>
          <a:ext cx="1648474" cy="949332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 smtClean="0"/>
            <a:t>Корпорации</a:t>
          </a:r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900" kern="1200" dirty="0" smtClean="0"/>
            <a:t>(получено 5 предложений)</a:t>
          </a:r>
        </a:p>
      </dsp:txBody>
      <dsp:txXfrm>
        <a:off x="4547161" y="4635474"/>
        <a:ext cx="1555788" cy="856646"/>
      </dsp:txXfrm>
    </dsp:sp>
    <dsp:sp modelId="{14540EDA-E6C2-4EF9-8C3C-A29DC820F589}">
      <dsp:nvSpPr>
        <dsp:cNvPr id="0" name=""/>
        <dsp:cNvSpPr/>
      </dsp:nvSpPr>
      <dsp:spPr>
        <a:xfrm rot="6767940">
          <a:off x="3728033" y="3875705"/>
          <a:ext cx="530770" cy="502605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100" kern="1200"/>
        </a:p>
      </dsp:txBody>
      <dsp:txXfrm rot="10800000">
        <a:off x="3832637" y="3906726"/>
        <a:ext cx="379989" cy="301563"/>
      </dsp:txXfrm>
    </dsp:sp>
    <dsp:sp modelId="{A2521610-DE73-4DE7-95F1-F35F93600C4D}">
      <dsp:nvSpPr>
        <dsp:cNvPr id="0" name=""/>
        <dsp:cNvSpPr/>
      </dsp:nvSpPr>
      <dsp:spPr>
        <a:xfrm>
          <a:off x="2775407" y="4589137"/>
          <a:ext cx="1648474" cy="949332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 smtClean="0"/>
            <a:t>Монополисты</a:t>
          </a:r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900" kern="1200" dirty="0" smtClean="0"/>
            <a:t>(получено 8 предложений)</a:t>
          </a:r>
        </a:p>
      </dsp:txBody>
      <dsp:txXfrm>
        <a:off x="2821750" y="4635480"/>
        <a:ext cx="1555788" cy="856646"/>
      </dsp:txXfrm>
    </dsp:sp>
    <dsp:sp modelId="{06939107-1503-4E78-8DF1-5B7A7E0153E3}">
      <dsp:nvSpPr>
        <dsp:cNvPr id="0" name=""/>
        <dsp:cNvSpPr/>
      </dsp:nvSpPr>
      <dsp:spPr>
        <a:xfrm rot="9539976">
          <a:off x="2900857" y="3169181"/>
          <a:ext cx="595774" cy="502605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100" kern="1200"/>
        </a:p>
      </dsp:txBody>
      <dsp:txXfrm rot="10800000">
        <a:off x="3046630" y="3242684"/>
        <a:ext cx="444993" cy="301563"/>
      </dsp:txXfrm>
    </dsp:sp>
    <dsp:sp modelId="{907AE219-3E13-4E0B-8368-D896CE6734A2}">
      <dsp:nvSpPr>
        <dsp:cNvPr id="0" name=""/>
        <dsp:cNvSpPr/>
      </dsp:nvSpPr>
      <dsp:spPr>
        <a:xfrm>
          <a:off x="1107311" y="3315625"/>
          <a:ext cx="1648474" cy="118260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 smtClean="0"/>
            <a:t>Инвесторы, девелоперы</a:t>
          </a:r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900" kern="1200" dirty="0" smtClean="0"/>
            <a:t>(Группа ЛСР, Союз строительных компаний и др.)</a:t>
          </a:r>
        </a:p>
      </dsp:txBody>
      <dsp:txXfrm>
        <a:off x="1165041" y="3373355"/>
        <a:ext cx="1533014" cy="1067140"/>
      </dsp:txXfrm>
    </dsp:sp>
    <dsp:sp modelId="{A7ECC61D-2537-412E-BFC2-C1847B633D58}">
      <dsp:nvSpPr>
        <dsp:cNvPr id="0" name=""/>
        <dsp:cNvSpPr/>
      </dsp:nvSpPr>
      <dsp:spPr>
        <a:xfrm rot="11350056">
          <a:off x="3021284" y="2467410"/>
          <a:ext cx="453863" cy="502605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100" kern="1200"/>
        </a:p>
      </dsp:txBody>
      <dsp:txXfrm rot="10800000">
        <a:off x="3156573" y="2578778"/>
        <a:ext cx="317704" cy="301563"/>
      </dsp:txXfrm>
    </dsp:sp>
    <dsp:sp modelId="{1071FA73-AD93-48F0-8263-9DFF273341C1}">
      <dsp:nvSpPr>
        <dsp:cNvPr id="0" name=""/>
        <dsp:cNvSpPr/>
      </dsp:nvSpPr>
      <dsp:spPr>
        <a:xfrm>
          <a:off x="1184453" y="1927372"/>
          <a:ext cx="1648474" cy="118260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 smtClean="0"/>
            <a:t>Организации-партнеры </a:t>
          </a:r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900" kern="1200" dirty="0" smtClean="0"/>
            <a:t>(Союз промышленников и предпринимателей, Торгово-промышленная палата, </a:t>
          </a:r>
          <a:r>
            <a:rPr lang="ru-RU" sz="900" kern="1200" dirty="0" err="1" smtClean="0"/>
            <a:t>АмЧам</a:t>
          </a:r>
          <a:r>
            <a:rPr lang="ru-RU" sz="900" kern="1200" dirty="0" smtClean="0"/>
            <a:t> и др.)</a:t>
          </a:r>
        </a:p>
      </dsp:txBody>
      <dsp:txXfrm>
        <a:off x="1242183" y="1985102"/>
        <a:ext cx="1533014" cy="1067140"/>
      </dsp:txXfrm>
    </dsp:sp>
    <dsp:sp modelId="{70DC7697-C46F-4FCD-9DB8-14070F354D94}">
      <dsp:nvSpPr>
        <dsp:cNvPr id="0" name=""/>
        <dsp:cNvSpPr/>
      </dsp:nvSpPr>
      <dsp:spPr>
        <a:xfrm rot="13503852">
          <a:off x="3227825" y="1692481"/>
          <a:ext cx="595560" cy="502605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100" kern="1200"/>
        </a:p>
      </dsp:txBody>
      <dsp:txXfrm rot="10800000">
        <a:off x="3356465" y="1846371"/>
        <a:ext cx="444779" cy="301563"/>
      </dsp:txXfrm>
    </dsp:sp>
    <dsp:sp modelId="{3184B5CE-C315-4082-9FBD-79281D77414A}">
      <dsp:nvSpPr>
        <dsp:cNvPr id="0" name=""/>
        <dsp:cNvSpPr/>
      </dsp:nvSpPr>
      <dsp:spPr>
        <a:xfrm>
          <a:off x="1812877" y="461999"/>
          <a:ext cx="1648474" cy="118260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 smtClean="0"/>
            <a:t>Население</a:t>
          </a:r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900" kern="1200" dirty="0" smtClean="0"/>
            <a:t>(92 тыс. посещений Интернет-сайта Стратегии, 613 комментариев на Интернет-сайте Стратегии)</a:t>
          </a:r>
        </a:p>
      </dsp:txBody>
      <dsp:txXfrm>
        <a:off x="1870607" y="519729"/>
        <a:ext cx="1533014" cy="106714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5AC2C8F-6065-4E22-B307-271B631400F0}">
      <dsp:nvSpPr>
        <dsp:cNvPr id="0" name=""/>
        <dsp:cNvSpPr/>
      </dsp:nvSpPr>
      <dsp:spPr>
        <a:xfrm>
          <a:off x="6595178" y="3899004"/>
          <a:ext cx="173574" cy="48205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82059"/>
              </a:lnTo>
              <a:lnTo>
                <a:pt x="173574" y="482059"/>
              </a:lnTo>
            </a:path>
          </a:pathLst>
        </a:custGeom>
        <a:noFill/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A567C17-2932-4652-A6B2-0D6FEC3EBC51}">
      <dsp:nvSpPr>
        <dsp:cNvPr id="0" name=""/>
        <dsp:cNvSpPr/>
      </dsp:nvSpPr>
      <dsp:spPr>
        <a:xfrm>
          <a:off x="6975743" y="3162837"/>
          <a:ext cx="91440" cy="16387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3699"/>
              </a:lnTo>
              <a:lnTo>
                <a:pt x="77264" y="43699"/>
              </a:lnTo>
              <a:lnTo>
                <a:pt x="77264" y="163879"/>
              </a:lnTo>
            </a:path>
          </a:pathLst>
        </a:custGeom>
        <a:noFill/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524408E-89C2-4F61-B2B9-D8784B51E126}">
      <dsp:nvSpPr>
        <dsp:cNvPr id="0" name=""/>
        <dsp:cNvSpPr/>
      </dsp:nvSpPr>
      <dsp:spPr>
        <a:xfrm>
          <a:off x="3960440" y="1878363"/>
          <a:ext cx="3061023" cy="61336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93185"/>
              </a:lnTo>
              <a:lnTo>
                <a:pt x="3061023" y="493185"/>
              </a:lnTo>
              <a:lnTo>
                <a:pt x="3061023" y="613365"/>
              </a:lnTo>
            </a:path>
          </a:pathLst>
        </a:custGeom>
        <a:noFill/>
        <a:ln w="158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D5B79A4-DDB7-48A6-977D-A604D434F291}">
      <dsp:nvSpPr>
        <dsp:cNvPr id="0" name=""/>
        <dsp:cNvSpPr/>
      </dsp:nvSpPr>
      <dsp:spPr>
        <a:xfrm>
          <a:off x="4665107" y="4124387"/>
          <a:ext cx="174066" cy="52265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22657"/>
              </a:lnTo>
              <a:lnTo>
                <a:pt x="174066" y="522657"/>
              </a:lnTo>
            </a:path>
          </a:pathLst>
        </a:custGeom>
        <a:noFill/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CD05DFE-A9DB-4478-9376-CA931FB800E0}">
      <dsp:nvSpPr>
        <dsp:cNvPr id="0" name=""/>
        <dsp:cNvSpPr/>
      </dsp:nvSpPr>
      <dsp:spPr>
        <a:xfrm>
          <a:off x="5066183" y="3073784"/>
          <a:ext cx="91440" cy="47831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58136"/>
              </a:lnTo>
              <a:lnTo>
                <a:pt x="56753" y="358136"/>
              </a:lnTo>
              <a:lnTo>
                <a:pt x="56753" y="478317"/>
              </a:lnTo>
            </a:path>
          </a:pathLst>
        </a:custGeom>
        <a:noFill/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8473CDB-4625-4206-B3EA-25B7C2654626}">
      <dsp:nvSpPr>
        <dsp:cNvPr id="0" name=""/>
        <dsp:cNvSpPr/>
      </dsp:nvSpPr>
      <dsp:spPr>
        <a:xfrm>
          <a:off x="3960440" y="1878363"/>
          <a:ext cx="1151463" cy="61336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93185"/>
              </a:lnTo>
              <a:lnTo>
                <a:pt x="1151463" y="493185"/>
              </a:lnTo>
              <a:lnTo>
                <a:pt x="1151463" y="613365"/>
              </a:lnTo>
            </a:path>
          </a:pathLst>
        </a:custGeom>
        <a:noFill/>
        <a:ln w="158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4D8ED9C-A05C-4423-ABC4-0F8B134A0751}">
      <dsp:nvSpPr>
        <dsp:cNvPr id="0" name=""/>
        <dsp:cNvSpPr/>
      </dsp:nvSpPr>
      <dsp:spPr>
        <a:xfrm>
          <a:off x="2483013" y="4097816"/>
          <a:ext cx="171685" cy="5779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77952"/>
              </a:lnTo>
              <a:lnTo>
                <a:pt x="171685" y="577952"/>
              </a:lnTo>
            </a:path>
          </a:pathLst>
        </a:custGeom>
        <a:noFill/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85AE77A-2881-4075-8FE7-7ED6DAEA95B6}">
      <dsp:nvSpPr>
        <dsp:cNvPr id="0" name=""/>
        <dsp:cNvSpPr/>
      </dsp:nvSpPr>
      <dsp:spPr>
        <a:xfrm>
          <a:off x="2894642" y="3009962"/>
          <a:ext cx="91440" cy="51556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95387"/>
              </a:lnTo>
              <a:lnTo>
                <a:pt x="46200" y="395387"/>
              </a:lnTo>
              <a:lnTo>
                <a:pt x="46200" y="515567"/>
              </a:lnTo>
            </a:path>
          </a:pathLst>
        </a:custGeom>
        <a:noFill/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8BB0B9B-0CA2-402A-B130-26933F4A0F9D}">
      <dsp:nvSpPr>
        <dsp:cNvPr id="0" name=""/>
        <dsp:cNvSpPr/>
      </dsp:nvSpPr>
      <dsp:spPr>
        <a:xfrm>
          <a:off x="2940362" y="1878363"/>
          <a:ext cx="1020077" cy="615253"/>
        </a:xfrm>
        <a:custGeom>
          <a:avLst/>
          <a:gdLst/>
          <a:ahLst/>
          <a:cxnLst/>
          <a:rect l="0" t="0" r="0" b="0"/>
          <a:pathLst>
            <a:path>
              <a:moveTo>
                <a:pt x="1020077" y="0"/>
              </a:moveTo>
              <a:lnTo>
                <a:pt x="1020077" y="495073"/>
              </a:lnTo>
              <a:lnTo>
                <a:pt x="0" y="495073"/>
              </a:lnTo>
              <a:lnTo>
                <a:pt x="0" y="615253"/>
              </a:lnTo>
            </a:path>
          </a:pathLst>
        </a:custGeom>
        <a:noFill/>
        <a:ln w="158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5EB01BA-763B-4C08-8A5D-8440EEAF8BE7}">
      <dsp:nvSpPr>
        <dsp:cNvPr id="0" name=""/>
        <dsp:cNvSpPr/>
      </dsp:nvSpPr>
      <dsp:spPr>
        <a:xfrm>
          <a:off x="443819" y="4097816"/>
          <a:ext cx="171685" cy="5779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77952"/>
              </a:lnTo>
              <a:lnTo>
                <a:pt x="171685" y="577952"/>
              </a:lnTo>
            </a:path>
          </a:pathLst>
        </a:custGeom>
        <a:noFill/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DD69F86-A0C2-4D0B-A519-A16DD42EB936}">
      <dsp:nvSpPr>
        <dsp:cNvPr id="0" name=""/>
        <dsp:cNvSpPr/>
      </dsp:nvSpPr>
      <dsp:spPr>
        <a:xfrm>
          <a:off x="853696" y="3008074"/>
          <a:ext cx="91440" cy="51745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97275"/>
              </a:lnTo>
              <a:lnTo>
                <a:pt x="47951" y="397275"/>
              </a:lnTo>
              <a:lnTo>
                <a:pt x="47951" y="517455"/>
              </a:lnTo>
            </a:path>
          </a:pathLst>
        </a:custGeom>
        <a:noFill/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08906F5-79A5-4BB6-8548-552E1E0484C6}">
      <dsp:nvSpPr>
        <dsp:cNvPr id="0" name=""/>
        <dsp:cNvSpPr/>
      </dsp:nvSpPr>
      <dsp:spPr>
        <a:xfrm>
          <a:off x="899416" y="1878363"/>
          <a:ext cx="3061023" cy="613365"/>
        </a:xfrm>
        <a:custGeom>
          <a:avLst/>
          <a:gdLst/>
          <a:ahLst/>
          <a:cxnLst/>
          <a:rect l="0" t="0" r="0" b="0"/>
          <a:pathLst>
            <a:path>
              <a:moveTo>
                <a:pt x="3061023" y="0"/>
              </a:moveTo>
              <a:lnTo>
                <a:pt x="3061023" y="493185"/>
              </a:lnTo>
              <a:lnTo>
                <a:pt x="0" y="493185"/>
              </a:lnTo>
              <a:lnTo>
                <a:pt x="0" y="613365"/>
              </a:lnTo>
            </a:path>
          </a:pathLst>
        </a:custGeom>
        <a:noFill/>
        <a:ln w="158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7F67584-2EAA-404A-B528-1DBCF7B1F2C5}">
      <dsp:nvSpPr>
        <dsp:cNvPr id="0" name=""/>
        <dsp:cNvSpPr/>
      </dsp:nvSpPr>
      <dsp:spPr>
        <a:xfrm>
          <a:off x="314694" y="645704"/>
          <a:ext cx="7291490" cy="1232659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0"/>
              </a:schemeClr>
            </a:gs>
            <a:gs pos="44000">
              <a:schemeClr val="accent1">
                <a:hueOff val="0"/>
                <a:satOff val="0"/>
                <a:lumOff val="0"/>
                <a:alphaOff val="0"/>
                <a:tint val="60000"/>
                <a:satMod val="12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0000"/>
                <a:alpha val="100000"/>
                <a:lumMod val="9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/>
            <a:t>ГЕНЕРАЛЬНАЯ ЦЕЛЬ: </a:t>
          </a:r>
          <a:br>
            <a:rPr lang="ru-RU" sz="1600" b="1" kern="1200" dirty="0" smtClean="0"/>
          </a:br>
          <a:r>
            <a:rPr lang="ru-RU" sz="1600" b="1" kern="1200" dirty="0" smtClean="0"/>
            <a:t>Стабильное улучшение качества жизни петербуржцев, создание условий для участия всех слоев населения  в развитии города и получении выгод от социально-экономического прогресса</a:t>
          </a:r>
          <a:endParaRPr lang="ru-RU" sz="1600" b="1" kern="1200" dirty="0"/>
        </a:p>
      </dsp:txBody>
      <dsp:txXfrm>
        <a:off x="314694" y="645704"/>
        <a:ext cx="7291490" cy="1232659"/>
      </dsp:txXfrm>
    </dsp:sp>
    <dsp:sp modelId="{BDDF1F0D-D419-4592-92B3-71DF648506E8}">
      <dsp:nvSpPr>
        <dsp:cNvPr id="0" name=""/>
        <dsp:cNvSpPr/>
      </dsp:nvSpPr>
      <dsp:spPr>
        <a:xfrm>
          <a:off x="0" y="2491728"/>
          <a:ext cx="1798833" cy="516345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0"/>
              </a:schemeClr>
            </a:gs>
            <a:gs pos="44000">
              <a:schemeClr val="accent2">
                <a:hueOff val="0"/>
                <a:satOff val="0"/>
                <a:lumOff val="0"/>
                <a:alphaOff val="0"/>
                <a:tint val="60000"/>
                <a:satMod val="12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90000"/>
                <a:alpha val="100000"/>
                <a:lumMod val="9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smtClean="0"/>
            <a:t>1.1.Развитие человеческого капитала</a:t>
          </a:r>
          <a:endParaRPr lang="ru-RU" sz="1200" b="1" kern="1200" dirty="0"/>
        </a:p>
      </dsp:txBody>
      <dsp:txXfrm>
        <a:off x="0" y="2491728"/>
        <a:ext cx="1798833" cy="516345"/>
      </dsp:txXfrm>
    </dsp:sp>
    <dsp:sp modelId="{38685663-2C59-42C4-9948-07777B093A76}">
      <dsp:nvSpPr>
        <dsp:cNvPr id="0" name=""/>
        <dsp:cNvSpPr/>
      </dsp:nvSpPr>
      <dsp:spPr>
        <a:xfrm>
          <a:off x="329362" y="3525530"/>
          <a:ext cx="1144572" cy="572286"/>
        </a:xfrm>
        <a:prstGeom prst="flowChartMultidocumen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0"/>
              </a:schemeClr>
            </a:gs>
            <a:gs pos="44000">
              <a:schemeClr val="accent3">
                <a:hueOff val="0"/>
                <a:satOff val="0"/>
                <a:lumOff val="0"/>
                <a:alphaOff val="0"/>
                <a:tint val="60000"/>
                <a:satMod val="12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90000"/>
                <a:alpha val="100000"/>
                <a:lumMod val="9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200" b="1" kern="1200" dirty="0">
            <a:solidFill>
              <a:schemeClr val="tx1"/>
            </a:solidFill>
          </a:endParaRPr>
        </a:p>
      </dsp:txBody>
      <dsp:txXfrm>
        <a:off x="329362" y="3622898"/>
        <a:ext cx="985339" cy="453245"/>
      </dsp:txXfrm>
    </dsp:sp>
    <dsp:sp modelId="{5634F131-4E26-4428-99E6-6F1610E52B6A}">
      <dsp:nvSpPr>
        <dsp:cNvPr id="0" name=""/>
        <dsp:cNvSpPr/>
      </dsp:nvSpPr>
      <dsp:spPr>
        <a:xfrm>
          <a:off x="615505" y="4389625"/>
          <a:ext cx="1144572" cy="572286"/>
        </a:xfrm>
        <a:prstGeom prst="flowChartMultidocumen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0"/>
              </a:schemeClr>
            </a:gs>
            <a:gs pos="44000">
              <a:schemeClr val="accent4">
                <a:hueOff val="0"/>
                <a:satOff val="0"/>
                <a:lumOff val="0"/>
                <a:alphaOff val="0"/>
                <a:tint val="60000"/>
                <a:satMod val="12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90000"/>
                <a:alpha val="100000"/>
                <a:lumMod val="9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200" b="1" kern="1200" dirty="0">
            <a:solidFill>
              <a:schemeClr val="tx1"/>
            </a:solidFill>
          </a:endParaRPr>
        </a:p>
      </dsp:txBody>
      <dsp:txXfrm>
        <a:off x="615505" y="4486993"/>
        <a:ext cx="985339" cy="453245"/>
      </dsp:txXfrm>
    </dsp:sp>
    <dsp:sp modelId="{AF4B65CC-7207-4971-BD4C-EB90C6AB66EA}">
      <dsp:nvSpPr>
        <dsp:cNvPr id="0" name=""/>
        <dsp:cNvSpPr/>
      </dsp:nvSpPr>
      <dsp:spPr>
        <a:xfrm>
          <a:off x="2040945" y="2493617"/>
          <a:ext cx="1798833" cy="516345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0"/>
              </a:schemeClr>
            </a:gs>
            <a:gs pos="44000">
              <a:schemeClr val="accent2">
                <a:hueOff val="0"/>
                <a:satOff val="0"/>
                <a:lumOff val="0"/>
                <a:alphaOff val="0"/>
                <a:tint val="60000"/>
                <a:satMod val="12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90000"/>
                <a:alpha val="100000"/>
                <a:lumMod val="9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 smtClean="0"/>
            <a:t>1.2. Повышение качества городской среды</a:t>
          </a:r>
          <a:endParaRPr lang="ru-RU" sz="1200" b="1" kern="1200" dirty="0"/>
        </a:p>
      </dsp:txBody>
      <dsp:txXfrm>
        <a:off x="2040945" y="2493617"/>
        <a:ext cx="1798833" cy="516345"/>
      </dsp:txXfrm>
    </dsp:sp>
    <dsp:sp modelId="{8E9FA104-732E-444D-9468-9FA89F84468A}">
      <dsp:nvSpPr>
        <dsp:cNvPr id="0" name=""/>
        <dsp:cNvSpPr/>
      </dsp:nvSpPr>
      <dsp:spPr>
        <a:xfrm>
          <a:off x="2368556" y="3525530"/>
          <a:ext cx="1144572" cy="572286"/>
        </a:xfrm>
        <a:prstGeom prst="flowChartMultidocumen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0"/>
              </a:schemeClr>
            </a:gs>
            <a:gs pos="44000">
              <a:schemeClr val="accent3">
                <a:hueOff val="0"/>
                <a:satOff val="0"/>
                <a:lumOff val="0"/>
                <a:alphaOff val="0"/>
                <a:tint val="60000"/>
                <a:satMod val="12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90000"/>
                <a:alpha val="100000"/>
                <a:lumMod val="9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200" b="1" kern="1200" dirty="0">
            <a:solidFill>
              <a:schemeClr val="tx1"/>
            </a:solidFill>
          </a:endParaRPr>
        </a:p>
      </dsp:txBody>
      <dsp:txXfrm>
        <a:off x="2368556" y="3622898"/>
        <a:ext cx="985339" cy="453245"/>
      </dsp:txXfrm>
    </dsp:sp>
    <dsp:sp modelId="{30B2EBD4-4AF5-44E5-B54C-DCAE3F4B7B2C}">
      <dsp:nvSpPr>
        <dsp:cNvPr id="0" name=""/>
        <dsp:cNvSpPr/>
      </dsp:nvSpPr>
      <dsp:spPr>
        <a:xfrm>
          <a:off x="2654699" y="4389625"/>
          <a:ext cx="1144572" cy="572286"/>
        </a:xfrm>
        <a:prstGeom prst="flowChartMultidocumen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0"/>
              </a:schemeClr>
            </a:gs>
            <a:gs pos="44000">
              <a:schemeClr val="accent4">
                <a:hueOff val="0"/>
                <a:satOff val="0"/>
                <a:lumOff val="0"/>
                <a:alphaOff val="0"/>
                <a:tint val="60000"/>
                <a:satMod val="12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90000"/>
                <a:alpha val="100000"/>
                <a:lumMod val="9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200" b="1" kern="1200" dirty="0">
            <a:solidFill>
              <a:schemeClr val="tx1"/>
            </a:solidFill>
          </a:endParaRPr>
        </a:p>
      </dsp:txBody>
      <dsp:txXfrm>
        <a:off x="2654699" y="4486993"/>
        <a:ext cx="985339" cy="453245"/>
      </dsp:txXfrm>
    </dsp:sp>
    <dsp:sp modelId="{4305D038-E7FE-4A7C-AFF5-4A002E1DDE32}">
      <dsp:nvSpPr>
        <dsp:cNvPr id="0" name=""/>
        <dsp:cNvSpPr/>
      </dsp:nvSpPr>
      <dsp:spPr>
        <a:xfrm>
          <a:off x="4212486" y="2491728"/>
          <a:ext cx="1798833" cy="582055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0"/>
              </a:schemeClr>
            </a:gs>
            <a:gs pos="44000">
              <a:schemeClr val="accent2">
                <a:hueOff val="0"/>
                <a:satOff val="0"/>
                <a:lumOff val="0"/>
                <a:alphaOff val="0"/>
                <a:tint val="60000"/>
                <a:satMod val="12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90000"/>
                <a:alpha val="100000"/>
                <a:lumMod val="9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 smtClean="0"/>
            <a:t>1.3 Обеспечение устойчивого экономического роста</a:t>
          </a:r>
          <a:endParaRPr lang="ru-RU" sz="1200" b="1" kern="1200" dirty="0"/>
        </a:p>
      </dsp:txBody>
      <dsp:txXfrm>
        <a:off x="4212486" y="2491728"/>
        <a:ext cx="1798833" cy="582055"/>
      </dsp:txXfrm>
    </dsp:sp>
    <dsp:sp modelId="{A786881B-2C8E-47C0-8938-B253ADE67402}">
      <dsp:nvSpPr>
        <dsp:cNvPr id="0" name=""/>
        <dsp:cNvSpPr/>
      </dsp:nvSpPr>
      <dsp:spPr>
        <a:xfrm>
          <a:off x="4550650" y="3552101"/>
          <a:ext cx="1144572" cy="572286"/>
        </a:xfrm>
        <a:prstGeom prst="flowChartMultidocumen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0"/>
              </a:schemeClr>
            </a:gs>
            <a:gs pos="44000">
              <a:schemeClr val="accent3">
                <a:hueOff val="0"/>
                <a:satOff val="0"/>
                <a:lumOff val="0"/>
                <a:alphaOff val="0"/>
                <a:tint val="60000"/>
                <a:satMod val="12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90000"/>
                <a:alpha val="100000"/>
                <a:lumMod val="9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200" b="1" kern="1200" dirty="0">
            <a:solidFill>
              <a:schemeClr val="tx1"/>
            </a:solidFill>
          </a:endParaRPr>
        </a:p>
      </dsp:txBody>
      <dsp:txXfrm>
        <a:off x="4550650" y="3649469"/>
        <a:ext cx="985339" cy="453245"/>
      </dsp:txXfrm>
    </dsp:sp>
    <dsp:sp modelId="{2040C407-FA05-473D-8593-7333387FD936}">
      <dsp:nvSpPr>
        <dsp:cNvPr id="0" name=""/>
        <dsp:cNvSpPr/>
      </dsp:nvSpPr>
      <dsp:spPr>
        <a:xfrm>
          <a:off x="4839174" y="4360902"/>
          <a:ext cx="1144572" cy="572286"/>
        </a:xfrm>
        <a:prstGeom prst="flowChartMultidocumen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0"/>
              </a:schemeClr>
            </a:gs>
            <a:gs pos="44000">
              <a:schemeClr val="accent4">
                <a:hueOff val="0"/>
                <a:satOff val="0"/>
                <a:lumOff val="0"/>
                <a:alphaOff val="0"/>
                <a:tint val="60000"/>
                <a:satMod val="12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90000"/>
                <a:alpha val="100000"/>
                <a:lumMod val="9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200" b="1" kern="1200" dirty="0">
            <a:solidFill>
              <a:schemeClr val="tx1"/>
            </a:solidFill>
          </a:endParaRPr>
        </a:p>
      </dsp:txBody>
      <dsp:txXfrm>
        <a:off x="4839174" y="4458270"/>
        <a:ext cx="985339" cy="453245"/>
      </dsp:txXfrm>
    </dsp:sp>
    <dsp:sp modelId="{3EC4A426-24F8-407C-872E-6CD212DA5939}">
      <dsp:nvSpPr>
        <dsp:cNvPr id="0" name=""/>
        <dsp:cNvSpPr/>
      </dsp:nvSpPr>
      <dsp:spPr>
        <a:xfrm>
          <a:off x="6122046" y="2491728"/>
          <a:ext cx="1798833" cy="671108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0"/>
              </a:schemeClr>
            </a:gs>
            <a:gs pos="44000">
              <a:schemeClr val="accent2">
                <a:hueOff val="0"/>
                <a:satOff val="0"/>
                <a:lumOff val="0"/>
                <a:alphaOff val="0"/>
                <a:tint val="60000"/>
                <a:satMod val="12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90000"/>
                <a:alpha val="100000"/>
                <a:lumMod val="9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 smtClean="0"/>
            <a:t>1.4. Обеспечение эффективности управления  и развитие гражданского общества</a:t>
          </a:r>
          <a:endParaRPr lang="ru-RU" sz="1200" b="1" kern="1200" dirty="0"/>
        </a:p>
      </dsp:txBody>
      <dsp:txXfrm>
        <a:off x="6122046" y="2491728"/>
        <a:ext cx="1798833" cy="671108"/>
      </dsp:txXfrm>
    </dsp:sp>
    <dsp:sp modelId="{B2E45BBD-C2C2-4622-A316-38030F91F720}">
      <dsp:nvSpPr>
        <dsp:cNvPr id="0" name=""/>
        <dsp:cNvSpPr/>
      </dsp:nvSpPr>
      <dsp:spPr>
        <a:xfrm>
          <a:off x="6480720" y="3326717"/>
          <a:ext cx="1144572" cy="572286"/>
        </a:xfrm>
        <a:prstGeom prst="flowChartMultidocumen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0"/>
              </a:schemeClr>
            </a:gs>
            <a:gs pos="44000">
              <a:schemeClr val="accent3">
                <a:hueOff val="0"/>
                <a:satOff val="0"/>
                <a:lumOff val="0"/>
                <a:alphaOff val="0"/>
                <a:tint val="60000"/>
                <a:satMod val="12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90000"/>
                <a:alpha val="100000"/>
                <a:lumMod val="9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200" b="1" kern="1200" dirty="0">
            <a:solidFill>
              <a:schemeClr val="tx1"/>
            </a:solidFill>
          </a:endParaRPr>
        </a:p>
      </dsp:txBody>
      <dsp:txXfrm>
        <a:off x="6480720" y="3424085"/>
        <a:ext cx="985339" cy="453245"/>
      </dsp:txXfrm>
    </dsp:sp>
    <dsp:sp modelId="{0C626787-1E67-40DE-A5E8-7747613A87D0}">
      <dsp:nvSpPr>
        <dsp:cNvPr id="0" name=""/>
        <dsp:cNvSpPr/>
      </dsp:nvSpPr>
      <dsp:spPr>
        <a:xfrm>
          <a:off x="6768752" y="4094920"/>
          <a:ext cx="1144572" cy="572286"/>
        </a:xfrm>
        <a:prstGeom prst="flowChartMultidocumen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0"/>
              </a:schemeClr>
            </a:gs>
            <a:gs pos="44000">
              <a:schemeClr val="accent4">
                <a:hueOff val="0"/>
                <a:satOff val="0"/>
                <a:lumOff val="0"/>
                <a:alphaOff val="0"/>
                <a:tint val="60000"/>
                <a:satMod val="12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90000"/>
                <a:alpha val="100000"/>
                <a:lumMod val="9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200" b="1" kern="1200" dirty="0">
            <a:solidFill>
              <a:schemeClr val="tx1"/>
            </a:solidFill>
          </a:endParaRPr>
        </a:p>
      </dsp:txBody>
      <dsp:txXfrm>
        <a:off x="6768752" y="4192288"/>
        <a:ext cx="985339" cy="453245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E83DA5E-8CFE-4506-A370-002448814C06}">
      <dsp:nvSpPr>
        <dsp:cNvPr id="0" name=""/>
        <dsp:cNvSpPr/>
      </dsp:nvSpPr>
      <dsp:spPr>
        <a:xfrm>
          <a:off x="5131986" y="1299915"/>
          <a:ext cx="420721" cy="402362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023624"/>
              </a:lnTo>
              <a:lnTo>
                <a:pt x="420721" y="4023624"/>
              </a:lnTo>
            </a:path>
          </a:pathLst>
        </a:custGeom>
        <a:noFill/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290F77B-253F-425B-890F-6F44F9A99811}">
      <dsp:nvSpPr>
        <dsp:cNvPr id="0" name=""/>
        <dsp:cNvSpPr/>
      </dsp:nvSpPr>
      <dsp:spPr>
        <a:xfrm>
          <a:off x="5131986" y="1299915"/>
          <a:ext cx="420721" cy="309397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093972"/>
              </a:lnTo>
              <a:lnTo>
                <a:pt x="420721" y="3093972"/>
              </a:lnTo>
            </a:path>
          </a:pathLst>
        </a:custGeom>
        <a:noFill/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CE0AC09-8ADB-489B-953A-27A9AC09820D}">
      <dsp:nvSpPr>
        <dsp:cNvPr id="0" name=""/>
        <dsp:cNvSpPr/>
      </dsp:nvSpPr>
      <dsp:spPr>
        <a:xfrm>
          <a:off x="5131986" y="1299915"/>
          <a:ext cx="420721" cy="223098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30982"/>
              </a:lnTo>
              <a:lnTo>
                <a:pt x="420721" y="2230982"/>
              </a:lnTo>
            </a:path>
          </a:pathLst>
        </a:custGeom>
        <a:noFill/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AFA26A1-2608-43D2-BAB8-74539DDCBBE4}">
      <dsp:nvSpPr>
        <dsp:cNvPr id="0" name=""/>
        <dsp:cNvSpPr/>
      </dsp:nvSpPr>
      <dsp:spPr>
        <a:xfrm>
          <a:off x="5131986" y="1299915"/>
          <a:ext cx="420721" cy="135447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54474"/>
              </a:lnTo>
              <a:lnTo>
                <a:pt x="420721" y="1354474"/>
              </a:lnTo>
            </a:path>
          </a:pathLst>
        </a:custGeom>
        <a:noFill/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FA2F12A-5BCF-4CB0-8C7D-A49C040AA731}">
      <dsp:nvSpPr>
        <dsp:cNvPr id="0" name=""/>
        <dsp:cNvSpPr/>
      </dsp:nvSpPr>
      <dsp:spPr>
        <a:xfrm>
          <a:off x="5131986" y="1299915"/>
          <a:ext cx="420721" cy="46726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67261"/>
              </a:lnTo>
              <a:lnTo>
                <a:pt x="420721" y="467261"/>
              </a:lnTo>
            </a:path>
          </a:pathLst>
        </a:custGeom>
        <a:noFill/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8BB0B9B-0CA2-402A-B130-26933F4A0F9D}">
      <dsp:nvSpPr>
        <dsp:cNvPr id="0" name=""/>
        <dsp:cNvSpPr/>
      </dsp:nvSpPr>
      <dsp:spPr>
        <a:xfrm>
          <a:off x="4749020" y="561301"/>
          <a:ext cx="1521766" cy="35200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5354"/>
              </a:lnTo>
              <a:lnTo>
                <a:pt x="1521766" y="245354"/>
              </a:lnTo>
              <a:lnTo>
                <a:pt x="1521766" y="352008"/>
              </a:lnTo>
            </a:path>
          </a:pathLst>
        </a:custGeom>
        <a:noFill/>
        <a:ln w="158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939209B-8263-4E1F-A52E-60C017EA5717}">
      <dsp:nvSpPr>
        <dsp:cNvPr id="0" name=""/>
        <dsp:cNvSpPr/>
      </dsp:nvSpPr>
      <dsp:spPr>
        <a:xfrm>
          <a:off x="1070021" y="1307147"/>
          <a:ext cx="245446" cy="388546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885469"/>
              </a:lnTo>
              <a:lnTo>
                <a:pt x="245446" y="3885469"/>
              </a:lnTo>
            </a:path>
          </a:pathLst>
        </a:custGeom>
        <a:noFill/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B36AF4E-39D9-4EA4-80E9-4177B2DC4697}">
      <dsp:nvSpPr>
        <dsp:cNvPr id="0" name=""/>
        <dsp:cNvSpPr/>
      </dsp:nvSpPr>
      <dsp:spPr>
        <a:xfrm>
          <a:off x="1070021" y="1307147"/>
          <a:ext cx="244867" cy="304613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046138"/>
              </a:lnTo>
              <a:lnTo>
                <a:pt x="244867" y="3046138"/>
              </a:lnTo>
            </a:path>
          </a:pathLst>
        </a:custGeom>
        <a:noFill/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8A67F63-5971-415D-AE02-261802BF0219}">
      <dsp:nvSpPr>
        <dsp:cNvPr id="0" name=""/>
        <dsp:cNvSpPr/>
      </dsp:nvSpPr>
      <dsp:spPr>
        <a:xfrm>
          <a:off x="1070021" y="1307147"/>
          <a:ext cx="245446" cy="208527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85277"/>
              </a:lnTo>
              <a:lnTo>
                <a:pt x="245446" y="2085277"/>
              </a:lnTo>
            </a:path>
          </a:pathLst>
        </a:custGeom>
        <a:noFill/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EEF8151-EA53-4297-B06E-8B03AFD41512}">
      <dsp:nvSpPr>
        <dsp:cNvPr id="0" name=""/>
        <dsp:cNvSpPr/>
      </dsp:nvSpPr>
      <dsp:spPr>
        <a:xfrm>
          <a:off x="1070021" y="1307147"/>
          <a:ext cx="244867" cy="123455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34555"/>
              </a:lnTo>
              <a:lnTo>
                <a:pt x="244867" y="1234555"/>
              </a:lnTo>
            </a:path>
          </a:pathLst>
        </a:custGeom>
        <a:noFill/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5F734FF-242D-4502-8A1F-A9CD603723C6}">
      <dsp:nvSpPr>
        <dsp:cNvPr id="0" name=""/>
        <dsp:cNvSpPr/>
      </dsp:nvSpPr>
      <dsp:spPr>
        <a:xfrm>
          <a:off x="1070021" y="1307147"/>
          <a:ext cx="245446" cy="52397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23970"/>
              </a:lnTo>
              <a:lnTo>
                <a:pt x="245446" y="523970"/>
              </a:lnTo>
            </a:path>
          </a:pathLst>
        </a:custGeom>
        <a:noFill/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08906F5-79A5-4BB6-8548-552E1E0484C6}">
      <dsp:nvSpPr>
        <dsp:cNvPr id="0" name=""/>
        <dsp:cNvSpPr/>
      </dsp:nvSpPr>
      <dsp:spPr>
        <a:xfrm>
          <a:off x="2240034" y="561301"/>
          <a:ext cx="2508986" cy="344776"/>
        </a:xfrm>
        <a:custGeom>
          <a:avLst/>
          <a:gdLst/>
          <a:ahLst/>
          <a:cxnLst/>
          <a:rect l="0" t="0" r="0" b="0"/>
          <a:pathLst>
            <a:path>
              <a:moveTo>
                <a:pt x="2508986" y="0"/>
              </a:moveTo>
              <a:lnTo>
                <a:pt x="2508986" y="238122"/>
              </a:lnTo>
              <a:lnTo>
                <a:pt x="0" y="238122"/>
              </a:lnTo>
              <a:lnTo>
                <a:pt x="0" y="344776"/>
              </a:lnTo>
            </a:path>
          </a:pathLst>
        </a:custGeom>
        <a:noFill/>
        <a:ln w="158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7F67584-2EAA-404A-B528-1DBCF7B1F2C5}">
      <dsp:nvSpPr>
        <dsp:cNvPr id="0" name=""/>
        <dsp:cNvSpPr/>
      </dsp:nvSpPr>
      <dsp:spPr>
        <a:xfrm>
          <a:off x="1317510" y="2104"/>
          <a:ext cx="6863019" cy="559196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0"/>
              </a:schemeClr>
            </a:gs>
            <a:gs pos="44000">
              <a:schemeClr val="accent1">
                <a:hueOff val="0"/>
                <a:satOff val="0"/>
                <a:lumOff val="0"/>
                <a:alphaOff val="0"/>
                <a:tint val="60000"/>
                <a:satMod val="12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0000"/>
                <a:alpha val="100000"/>
                <a:lumMod val="9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 smtClean="0"/>
            <a:t>ГЕНЕРАЛЬНАЯ ЦЕЛЬ: </a:t>
          </a:r>
          <a:br>
            <a:rPr lang="ru-RU" sz="1200" b="1" kern="1200" dirty="0" smtClean="0"/>
          </a:br>
          <a:r>
            <a:rPr lang="ru-RU" sz="1200" b="1" kern="1200" dirty="0" smtClean="0"/>
            <a:t>Стабильное улучшение качества жизни петербуржцев, создание условий для участия всех слоев населения  в развитии города и получении выгод от социально-экономического прогресса</a:t>
          </a:r>
          <a:endParaRPr lang="ru-RU" sz="1200" b="1" kern="1200" dirty="0"/>
        </a:p>
      </dsp:txBody>
      <dsp:txXfrm>
        <a:off x="1317510" y="2104"/>
        <a:ext cx="6863019" cy="559196"/>
      </dsp:txXfrm>
    </dsp:sp>
    <dsp:sp modelId="{BDDF1F0D-D419-4592-92B3-71DF648506E8}">
      <dsp:nvSpPr>
        <dsp:cNvPr id="0" name=""/>
        <dsp:cNvSpPr/>
      </dsp:nvSpPr>
      <dsp:spPr>
        <a:xfrm>
          <a:off x="777518" y="906077"/>
          <a:ext cx="2925030" cy="401069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0"/>
              </a:schemeClr>
            </a:gs>
            <a:gs pos="44000">
              <a:schemeClr val="accent2">
                <a:hueOff val="0"/>
                <a:satOff val="0"/>
                <a:lumOff val="0"/>
                <a:alphaOff val="0"/>
                <a:tint val="60000"/>
                <a:satMod val="12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90000"/>
                <a:alpha val="100000"/>
                <a:lumMod val="9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 smtClean="0"/>
            <a:t>1.1.Развитие человеческого капитала</a:t>
          </a:r>
          <a:endParaRPr lang="ru-RU" sz="1200" b="1" kern="1200" dirty="0"/>
        </a:p>
      </dsp:txBody>
      <dsp:txXfrm>
        <a:off x="777518" y="906077"/>
        <a:ext cx="2925030" cy="401069"/>
      </dsp:txXfrm>
    </dsp:sp>
    <dsp:sp modelId="{363FA991-3A45-4DCF-AEB0-8171A0CC0B01}">
      <dsp:nvSpPr>
        <dsp:cNvPr id="0" name=""/>
        <dsp:cNvSpPr/>
      </dsp:nvSpPr>
      <dsp:spPr>
        <a:xfrm>
          <a:off x="1315468" y="1546753"/>
          <a:ext cx="2878864" cy="568729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0"/>
              </a:schemeClr>
            </a:gs>
            <a:gs pos="44000">
              <a:schemeClr val="accent3">
                <a:hueOff val="0"/>
                <a:satOff val="0"/>
                <a:lumOff val="0"/>
                <a:alphaOff val="0"/>
                <a:tint val="60000"/>
                <a:satMod val="12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90000"/>
                <a:alpha val="100000"/>
                <a:lumMod val="9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1.1.1.Укрепление здоровья населения и увеличение ожидаемой продолжительности жизни </a:t>
          </a:r>
          <a:endParaRPr lang="ru-RU" sz="1200" kern="1200" dirty="0"/>
        </a:p>
      </dsp:txBody>
      <dsp:txXfrm>
        <a:off x="1315468" y="1546753"/>
        <a:ext cx="2878864" cy="568729"/>
      </dsp:txXfrm>
    </dsp:sp>
    <dsp:sp modelId="{7C7DBB6C-B662-46A9-82D3-D62ECE7F2AF3}">
      <dsp:nvSpPr>
        <dsp:cNvPr id="0" name=""/>
        <dsp:cNvSpPr/>
      </dsp:nvSpPr>
      <dsp:spPr>
        <a:xfrm>
          <a:off x="1314889" y="2257337"/>
          <a:ext cx="2888341" cy="568729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0"/>
              </a:schemeClr>
            </a:gs>
            <a:gs pos="44000">
              <a:schemeClr val="accent3">
                <a:hueOff val="0"/>
                <a:satOff val="0"/>
                <a:lumOff val="0"/>
                <a:alphaOff val="0"/>
                <a:tint val="60000"/>
                <a:satMod val="12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90000"/>
                <a:alpha val="100000"/>
                <a:lumMod val="9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1.1.2. Повышение уровня образованности и доступности образования для всех слоев населения </a:t>
          </a:r>
          <a:endParaRPr lang="ru-RU" sz="1200" kern="1200" dirty="0"/>
        </a:p>
      </dsp:txBody>
      <dsp:txXfrm>
        <a:off x="1314889" y="2257337"/>
        <a:ext cx="2888341" cy="568729"/>
      </dsp:txXfrm>
    </dsp:sp>
    <dsp:sp modelId="{F7DE7C58-9C0A-4D20-8D05-40FD819457D9}">
      <dsp:nvSpPr>
        <dsp:cNvPr id="0" name=""/>
        <dsp:cNvSpPr/>
      </dsp:nvSpPr>
      <dsp:spPr>
        <a:xfrm>
          <a:off x="1315468" y="2986342"/>
          <a:ext cx="2897239" cy="812164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0"/>
              </a:schemeClr>
            </a:gs>
            <a:gs pos="44000">
              <a:schemeClr val="accent3">
                <a:hueOff val="0"/>
                <a:satOff val="0"/>
                <a:lumOff val="0"/>
                <a:alphaOff val="0"/>
                <a:tint val="60000"/>
                <a:satMod val="12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90000"/>
                <a:alpha val="100000"/>
                <a:lumMod val="9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1.1.3. Обеспечение гармоничного развития личности на основе уникального культурного и исторического наследия </a:t>
          </a:r>
          <a:br>
            <a:rPr lang="ru-RU" sz="1200" kern="1200" dirty="0" smtClean="0"/>
          </a:br>
          <a:r>
            <a:rPr lang="ru-RU" sz="1200" kern="1200" dirty="0" smtClean="0"/>
            <a:t>Санкт-Петербурга</a:t>
          </a:r>
          <a:endParaRPr lang="ru-RU" sz="1200" kern="1200" dirty="0"/>
        </a:p>
      </dsp:txBody>
      <dsp:txXfrm>
        <a:off x="1315468" y="2986342"/>
        <a:ext cx="2897239" cy="812164"/>
      </dsp:txXfrm>
    </dsp:sp>
    <dsp:sp modelId="{4D8D3405-6FEB-4A83-9DAD-1CAA43B8FBC7}">
      <dsp:nvSpPr>
        <dsp:cNvPr id="0" name=""/>
        <dsp:cNvSpPr/>
      </dsp:nvSpPr>
      <dsp:spPr>
        <a:xfrm>
          <a:off x="1314889" y="3980434"/>
          <a:ext cx="2921526" cy="745704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0"/>
              </a:schemeClr>
            </a:gs>
            <a:gs pos="44000">
              <a:schemeClr val="accent3">
                <a:hueOff val="0"/>
                <a:satOff val="0"/>
                <a:lumOff val="0"/>
                <a:alphaOff val="0"/>
                <a:tint val="60000"/>
                <a:satMod val="12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90000"/>
                <a:alpha val="100000"/>
                <a:lumMod val="9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1.1.4. Повышение уровня  физической культуры населения и степени доступности услуг индустрии здорового образа жизни</a:t>
          </a:r>
          <a:endParaRPr lang="ru-RU" sz="1200" kern="1200" dirty="0"/>
        </a:p>
      </dsp:txBody>
      <dsp:txXfrm>
        <a:off x="1314889" y="3980434"/>
        <a:ext cx="2921526" cy="745704"/>
      </dsp:txXfrm>
    </dsp:sp>
    <dsp:sp modelId="{F27CCAF3-91AD-4C92-8405-F94E26C79543}">
      <dsp:nvSpPr>
        <dsp:cNvPr id="0" name=""/>
        <dsp:cNvSpPr/>
      </dsp:nvSpPr>
      <dsp:spPr>
        <a:xfrm>
          <a:off x="1315468" y="4908252"/>
          <a:ext cx="2938722" cy="568729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0"/>
              </a:schemeClr>
            </a:gs>
            <a:gs pos="44000">
              <a:schemeClr val="accent3">
                <a:hueOff val="0"/>
                <a:satOff val="0"/>
                <a:lumOff val="0"/>
                <a:alphaOff val="0"/>
                <a:tint val="60000"/>
                <a:satMod val="12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90000"/>
                <a:alpha val="100000"/>
                <a:lumMod val="9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1.1.5. Повышение эффективности системы социальной поддержки и социального обслуживания населения</a:t>
          </a:r>
          <a:endParaRPr lang="ru-RU" sz="1200" kern="1200" dirty="0"/>
        </a:p>
      </dsp:txBody>
      <dsp:txXfrm>
        <a:off x="1315468" y="4908252"/>
        <a:ext cx="2938722" cy="568729"/>
      </dsp:txXfrm>
    </dsp:sp>
    <dsp:sp modelId="{AF4B65CC-7207-4971-BD4C-EB90C6AB66EA}">
      <dsp:nvSpPr>
        <dsp:cNvPr id="0" name=""/>
        <dsp:cNvSpPr/>
      </dsp:nvSpPr>
      <dsp:spPr>
        <a:xfrm>
          <a:off x="4847286" y="913310"/>
          <a:ext cx="2847000" cy="386605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0"/>
              </a:schemeClr>
            </a:gs>
            <a:gs pos="44000">
              <a:schemeClr val="accent2">
                <a:hueOff val="0"/>
                <a:satOff val="0"/>
                <a:lumOff val="0"/>
                <a:alphaOff val="0"/>
                <a:tint val="60000"/>
                <a:satMod val="12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90000"/>
                <a:alpha val="100000"/>
                <a:lumMod val="9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 smtClean="0"/>
            <a:t>1.2. Повышение качества городской среды</a:t>
          </a:r>
          <a:endParaRPr lang="ru-RU" sz="1200" b="1" kern="1200" dirty="0"/>
        </a:p>
      </dsp:txBody>
      <dsp:txXfrm>
        <a:off x="4847286" y="913310"/>
        <a:ext cx="2847000" cy="386605"/>
      </dsp:txXfrm>
    </dsp:sp>
    <dsp:sp modelId="{07249D75-E951-4ECD-8A4D-3AE8F597CA86}">
      <dsp:nvSpPr>
        <dsp:cNvPr id="0" name=""/>
        <dsp:cNvSpPr/>
      </dsp:nvSpPr>
      <dsp:spPr>
        <a:xfrm>
          <a:off x="5552708" y="1482811"/>
          <a:ext cx="2920347" cy="568729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0"/>
              </a:schemeClr>
            </a:gs>
            <a:gs pos="44000">
              <a:schemeClr val="accent3">
                <a:hueOff val="0"/>
                <a:satOff val="0"/>
                <a:lumOff val="0"/>
                <a:alphaOff val="0"/>
                <a:tint val="60000"/>
                <a:satMod val="12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90000"/>
                <a:alpha val="100000"/>
                <a:lumMod val="9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1.2.1. Обеспечение экологического благополучия и благоустройство городских территорий</a:t>
          </a:r>
          <a:endParaRPr lang="ru-RU" sz="1200" kern="1200" dirty="0"/>
        </a:p>
      </dsp:txBody>
      <dsp:txXfrm>
        <a:off x="5552708" y="1482811"/>
        <a:ext cx="2920347" cy="568729"/>
      </dsp:txXfrm>
    </dsp:sp>
    <dsp:sp modelId="{6E4F780E-E9E1-418B-9902-53945964D81B}">
      <dsp:nvSpPr>
        <dsp:cNvPr id="0" name=""/>
        <dsp:cNvSpPr/>
      </dsp:nvSpPr>
      <dsp:spPr>
        <a:xfrm>
          <a:off x="5552708" y="2186164"/>
          <a:ext cx="2920347" cy="936452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0"/>
              </a:schemeClr>
            </a:gs>
            <a:gs pos="44000">
              <a:schemeClr val="accent3">
                <a:hueOff val="0"/>
                <a:satOff val="0"/>
                <a:lumOff val="0"/>
                <a:alphaOff val="0"/>
                <a:tint val="60000"/>
                <a:satMod val="12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90000"/>
                <a:alpha val="100000"/>
                <a:lumMod val="9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1.2.2. Обеспечение для всех категорий населения и гостей города возможности свободного, безопасного и надежного передвижения с использованием транспортных средств или пешком</a:t>
          </a:r>
          <a:endParaRPr lang="ru-RU" sz="1200" kern="1200" dirty="0"/>
        </a:p>
      </dsp:txBody>
      <dsp:txXfrm>
        <a:off x="5552708" y="2186164"/>
        <a:ext cx="2920347" cy="936452"/>
      </dsp:txXfrm>
    </dsp:sp>
    <dsp:sp modelId="{2F35E65C-FA68-4158-8E0C-6C83EFC419FA}">
      <dsp:nvSpPr>
        <dsp:cNvPr id="0" name=""/>
        <dsp:cNvSpPr/>
      </dsp:nvSpPr>
      <dsp:spPr>
        <a:xfrm>
          <a:off x="5552708" y="3246532"/>
          <a:ext cx="2920347" cy="568729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0"/>
              </a:schemeClr>
            </a:gs>
            <a:gs pos="44000">
              <a:schemeClr val="accent3">
                <a:hueOff val="0"/>
                <a:satOff val="0"/>
                <a:lumOff val="0"/>
                <a:alphaOff val="0"/>
                <a:tint val="60000"/>
                <a:satMod val="12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90000"/>
                <a:alpha val="100000"/>
                <a:lumMod val="9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1.2.3. Модернизация и комплексное развитие систем коммунальной инфраструктуры и энергетики</a:t>
          </a:r>
          <a:endParaRPr lang="ru-RU" sz="1200" kern="1200" dirty="0"/>
        </a:p>
      </dsp:txBody>
      <dsp:txXfrm>
        <a:off x="5552708" y="3246532"/>
        <a:ext cx="2920347" cy="568729"/>
      </dsp:txXfrm>
    </dsp:sp>
    <dsp:sp modelId="{1E210C46-DAD4-4A88-B879-F71EFAD9BF9F}">
      <dsp:nvSpPr>
        <dsp:cNvPr id="0" name=""/>
        <dsp:cNvSpPr/>
      </dsp:nvSpPr>
      <dsp:spPr>
        <a:xfrm>
          <a:off x="5552708" y="3975533"/>
          <a:ext cx="2920347" cy="836710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0"/>
              </a:schemeClr>
            </a:gs>
            <a:gs pos="44000">
              <a:schemeClr val="accent3">
                <a:hueOff val="0"/>
                <a:satOff val="0"/>
                <a:lumOff val="0"/>
                <a:alphaOff val="0"/>
                <a:tint val="60000"/>
                <a:satMod val="12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90000"/>
                <a:alpha val="100000"/>
                <a:lumMod val="9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1.2.4. Повышение доступности жилья и качества жилищного обеспечения населения, повышение качества и надежности предоставления услуг ЖКХ населению</a:t>
          </a:r>
          <a:endParaRPr lang="ru-RU" sz="1200" kern="1200" dirty="0"/>
        </a:p>
      </dsp:txBody>
      <dsp:txXfrm>
        <a:off x="5552708" y="3975533"/>
        <a:ext cx="2920347" cy="836710"/>
      </dsp:txXfrm>
    </dsp:sp>
    <dsp:sp modelId="{02FCD813-A0C3-4248-A80C-01090CE6A46D}">
      <dsp:nvSpPr>
        <dsp:cNvPr id="0" name=""/>
        <dsp:cNvSpPr/>
      </dsp:nvSpPr>
      <dsp:spPr>
        <a:xfrm>
          <a:off x="5552708" y="4941452"/>
          <a:ext cx="2920347" cy="764175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0"/>
              </a:schemeClr>
            </a:gs>
            <a:gs pos="44000">
              <a:schemeClr val="accent3">
                <a:hueOff val="0"/>
                <a:satOff val="0"/>
                <a:lumOff val="0"/>
                <a:alphaOff val="0"/>
                <a:tint val="60000"/>
                <a:satMod val="12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90000"/>
                <a:alpha val="100000"/>
                <a:lumMod val="9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1.2.5. Сбалансированное пространственно-территориальное развитие за счет обеспечения комплексного социально-экономического развития территорий</a:t>
          </a:r>
          <a:endParaRPr lang="ru-RU" sz="1200" kern="1200" dirty="0"/>
        </a:p>
      </dsp:txBody>
      <dsp:txXfrm>
        <a:off x="5552708" y="4941452"/>
        <a:ext cx="2920347" cy="764175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59B3E22-A884-41A5-9D36-3F7C5E387EC7}">
      <dsp:nvSpPr>
        <dsp:cNvPr id="0" name=""/>
        <dsp:cNvSpPr/>
      </dsp:nvSpPr>
      <dsp:spPr>
        <a:xfrm>
          <a:off x="5208415" y="1866497"/>
          <a:ext cx="191495" cy="192960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29605"/>
              </a:lnTo>
              <a:lnTo>
                <a:pt x="191495" y="1929605"/>
              </a:lnTo>
            </a:path>
          </a:pathLst>
        </a:custGeom>
        <a:noFill/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CCBD3B4-5AA1-4194-80C3-97CCAF49662C}">
      <dsp:nvSpPr>
        <dsp:cNvPr id="0" name=""/>
        <dsp:cNvSpPr/>
      </dsp:nvSpPr>
      <dsp:spPr>
        <a:xfrm>
          <a:off x="5208415" y="1866497"/>
          <a:ext cx="209219" cy="126032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60321"/>
              </a:lnTo>
              <a:lnTo>
                <a:pt x="209219" y="1260321"/>
              </a:lnTo>
            </a:path>
          </a:pathLst>
        </a:custGeom>
        <a:noFill/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EBA9256-AA06-4084-B823-8538AAFE4C3E}">
      <dsp:nvSpPr>
        <dsp:cNvPr id="0" name=""/>
        <dsp:cNvSpPr/>
      </dsp:nvSpPr>
      <dsp:spPr>
        <a:xfrm>
          <a:off x="5208415" y="1866497"/>
          <a:ext cx="209219" cy="55514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55147"/>
              </a:lnTo>
              <a:lnTo>
                <a:pt x="209219" y="555147"/>
              </a:lnTo>
            </a:path>
          </a:pathLst>
        </a:custGeom>
        <a:noFill/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524408E-89C2-4F61-B2B9-D8784B51E126}">
      <dsp:nvSpPr>
        <dsp:cNvPr id="0" name=""/>
        <dsp:cNvSpPr/>
      </dsp:nvSpPr>
      <dsp:spPr>
        <a:xfrm>
          <a:off x="4449459" y="965591"/>
          <a:ext cx="2259461" cy="41529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85786"/>
              </a:lnTo>
              <a:lnTo>
                <a:pt x="2259461" y="285786"/>
              </a:lnTo>
              <a:lnTo>
                <a:pt x="2259461" y="415294"/>
              </a:lnTo>
            </a:path>
          </a:pathLst>
        </a:custGeom>
        <a:noFill/>
        <a:ln w="158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6992098-DC7F-4231-8D31-72D784E17F3F}">
      <dsp:nvSpPr>
        <dsp:cNvPr id="0" name=""/>
        <dsp:cNvSpPr/>
      </dsp:nvSpPr>
      <dsp:spPr>
        <a:xfrm>
          <a:off x="763430" y="1844802"/>
          <a:ext cx="248300" cy="336919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369199"/>
              </a:lnTo>
              <a:lnTo>
                <a:pt x="248300" y="3369199"/>
              </a:lnTo>
            </a:path>
          </a:pathLst>
        </a:custGeom>
        <a:noFill/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FDDCB91-4DD0-44E7-90F8-A54E39770113}">
      <dsp:nvSpPr>
        <dsp:cNvPr id="0" name=""/>
        <dsp:cNvSpPr/>
      </dsp:nvSpPr>
      <dsp:spPr>
        <a:xfrm>
          <a:off x="763430" y="1844802"/>
          <a:ext cx="248300" cy="252846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28465"/>
              </a:lnTo>
              <a:lnTo>
                <a:pt x="248300" y="2528465"/>
              </a:lnTo>
            </a:path>
          </a:pathLst>
        </a:custGeom>
        <a:noFill/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4B5B8A5-B71C-41AA-9EB4-95CB389649DC}">
      <dsp:nvSpPr>
        <dsp:cNvPr id="0" name=""/>
        <dsp:cNvSpPr/>
      </dsp:nvSpPr>
      <dsp:spPr>
        <a:xfrm>
          <a:off x="763430" y="1844802"/>
          <a:ext cx="249410" cy="158292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82922"/>
              </a:lnTo>
              <a:lnTo>
                <a:pt x="249410" y="1582922"/>
              </a:lnTo>
            </a:path>
          </a:pathLst>
        </a:custGeom>
        <a:noFill/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E7FC579-DCF5-47A3-81F0-CCCEF79CEB57}">
      <dsp:nvSpPr>
        <dsp:cNvPr id="0" name=""/>
        <dsp:cNvSpPr/>
      </dsp:nvSpPr>
      <dsp:spPr>
        <a:xfrm>
          <a:off x="763430" y="1844802"/>
          <a:ext cx="248300" cy="67648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76484"/>
              </a:lnTo>
              <a:lnTo>
                <a:pt x="248300" y="676484"/>
              </a:lnTo>
            </a:path>
          </a:pathLst>
        </a:custGeom>
        <a:noFill/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8473CDB-4625-4206-B3EA-25B7C2654626}">
      <dsp:nvSpPr>
        <dsp:cNvPr id="0" name=""/>
        <dsp:cNvSpPr/>
      </dsp:nvSpPr>
      <dsp:spPr>
        <a:xfrm>
          <a:off x="1993657" y="965591"/>
          <a:ext cx="2455802" cy="415294"/>
        </a:xfrm>
        <a:custGeom>
          <a:avLst/>
          <a:gdLst/>
          <a:ahLst/>
          <a:cxnLst/>
          <a:rect l="0" t="0" r="0" b="0"/>
          <a:pathLst>
            <a:path>
              <a:moveTo>
                <a:pt x="2455802" y="0"/>
              </a:moveTo>
              <a:lnTo>
                <a:pt x="2455802" y="285786"/>
              </a:lnTo>
              <a:lnTo>
                <a:pt x="0" y="285786"/>
              </a:lnTo>
              <a:lnTo>
                <a:pt x="0" y="415294"/>
              </a:lnTo>
            </a:path>
          </a:pathLst>
        </a:custGeom>
        <a:noFill/>
        <a:ln w="158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7F67584-2EAA-404A-B528-1DBCF7B1F2C5}">
      <dsp:nvSpPr>
        <dsp:cNvPr id="0" name=""/>
        <dsp:cNvSpPr/>
      </dsp:nvSpPr>
      <dsp:spPr>
        <a:xfrm>
          <a:off x="6439" y="431889"/>
          <a:ext cx="8886040" cy="533701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0"/>
              </a:schemeClr>
            </a:gs>
            <a:gs pos="44000">
              <a:schemeClr val="accent1">
                <a:hueOff val="0"/>
                <a:satOff val="0"/>
                <a:lumOff val="0"/>
                <a:alphaOff val="0"/>
                <a:tint val="60000"/>
                <a:satMod val="12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0000"/>
                <a:alpha val="100000"/>
                <a:lumMod val="9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 smtClean="0"/>
            <a:t>ГЕНЕРАЛЬНАЯ ЦЕЛЬ: </a:t>
          </a:r>
          <a:br>
            <a:rPr lang="ru-RU" sz="1200" b="1" kern="1200" dirty="0" smtClean="0"/>
          </a:br>
          <a:r>
            <a:rPr lang="ru-RU" sz="1200" b="1" kern="1200" dirty="0" smtClean="0"/>
            <a:t>Стабильное улучшение качества жизни петербуржцев, создание условий для участия всех слоев населения  в развитии города и получении выгод от социально-экономического прогресса</a:t>
          </a:r>
          <a:endParaRPr lang="ru-RU" sz="1200" b="1" kern="1200" dirty="0"/>
        </a:p>
      </dsp:txBody>
      <dsp:txXfrm>
        <a:off x="6439" y="431889"/>
        <a:ext cx="8886040" cy="533701"/>
      </dsp:txXfrm>
    </dsp:sp>
    <dsp:sp modelId="{4305D038-E7FE-4A7C-AFF5-4A002E1DDE32}">
      <dsp:nvSpPr>
        <dsp:cNvPr id="0" name=""/>
        <dsp:cNvSpPr/>
      </dsp:nvSpPr>
      <dsp:spPr>
        <a:xfrm>
          <a:off x="455874" y="1380886"/>
          <a:ext cx="3075565" cy="463915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0"/>
              </a:schemeClr>
            </a:gs>
            <a:gs pos="44000">
              <a:schemeClr val="accent2">
                <a:hueOff val="0"/>
                <a:satOff val="0"/>
                <a:lumOff val="0"/>
                <a:alphaOff val="0"/>
                <a:tint val="60000"/>
                <a:satMod val="12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90000"/>
                <a:alpha val="100000"/>
                <a:lumMod val="9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 smtClean="0"/>
            <a:t>1.3 Обеспечение устойчивого экономического роста</a:t>
          </a:r>
          <a:endParaRPr lang="ru-RU" sz="1200" b="1" kern="1200" dirty="0"/>
        </a:p>
      </dsp:txBody>
      <dsp:txXfrm>
        <a:off x="455874" y="1380886"/>
        <a:ext cx="3075565" cy="463915"/>
      </dsp:txXfrm>
    </dsp:sp>
    <dsp:sp modelId="{18254BF4-EC36-4369-9B23-4C54F699C1E0}">
      <dsp:nvSpPr>
        <dsp:cNvPr id="0" name=""/>
        <dsp:cNvSpPr/>
      </dsp:nvSpPr>
      <dsp:spPr>
        <a:xfrm>
          <a:off x="1011731" y="2169379"/>
          <a:ext cx="3146930" cy="703813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0"/>
              </a:schemeClr>
            </a:gs>
            <a:gs pos="44000">
              <a:schemeClr val="accent3">
                <a:hueOff val="0"/>
                <a:satOff val="0"/>
                <a:lumOff val="0"/>
                <a:alphaOff val="0"/>
                <a:tint val="60000"/>
                <a:satMod val="12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90000"/>
                <a:alpha val="100000"/>
                <a:lumMod val="9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1.3.1. Формирование условий для развития экономики знаний и перехода городской экономики к </a:t>
          </a:r>
          <a:r>
            <a:rPr lang="en-US" sz="1200" kern="1200" dirty="0" smtClean="0"/>
            <a:t>VI </a:t>
          </a:r>
          <a:r>
            <a:rPr lang="ru-RU" sz="1200" kern="1200" dirty="0" smtClean="0"/>
            <a:t>технологическому укладу</a:t>
          </a:r>
          <a:endParaRPr lang="ru-RU" sz="1200" kern="1200" dirty="0"/>
        </a:p>
      </dsp:txBody>
      <dsp:txXfrm>
        <a:off x="1011731" y="2169379"/>
        <a:ext cx="3146930" cy="703813"/>
      </dsp:txXfrm>
    </dsp:sp>
    <dsp:sp modelId="{3FEC6B19-32FE-47AE-9E91-D6B443BF6221}">
      <dsp:nvSpPr>
        <dsp:cNvPr id="0" name=""/>
        <dsp:cNvSpPr/>
      </dsp:nvSpPr>
      <dsp:spPr>
        <a:xfrm>
          <a:off x="1012841" y="3024335"/>
          <a:ext cx="3182304" cy="806778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0"/>
              </a:schemeClr>
            </a:gs>
            <a:gs pos="44000">
              <a:schemeClr val="accent3">
                <a:hueOff val="0"/>
                <a:satOff val="0"/>
                <a:lumOff val="0"/>
                <a:alphaOff val="0"/>
                <a:tint val="60000"/>
                <a:satMod val="12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90000"/>
                <a:alpha val="100000"/>
                <a:lumMod val="90000"/>
              </a:schemeClr>
            </a:gs>
          </a:gsLst>
          <a:lin ang="5400000" scaled="0"/>
        </a:gradFill>
        <a:ln w="28575"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1.3.2. Создание благоприятного предпринимательского климата, развитие конкурентной среды и потребительского рынка</a:t>
          </a:r>
          <a:endParaRPr lang="ru-RU" sz="1200" kern="1200" dirty="0"/>
        </a:p>
      </dsp:txBody>
      <dsp:txXfrm>
        <a:off x="1012841" y="3024335"/>
        <a:ext cx="3182304" cy="806778"/>
      </dsp:txXfrm>
    </dsp:sp>
    <dsp:sp modelId="{B22722CA-E46F-40AE-867E-BD9BDCCE8641}">
      <dsp:nvSpPr>
        <dsp:cNvPr id="0" name=""/>
        <dsp:cNvSpPr/>
      </dsp:nvSpPr>
      <dsp:spPr>
        <a:xfrm>
          <a:off x="1011731" y="4041520"/>
          <a:ext cx="3227632" cy="663493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0"/>
              </a:schemeClr>
            </a:gs>
            <a:gs pos="44000">
              <a:schemeClr val="accent3">
                <a:hueOff val="0"/>
                <a:satOff val="0"/>
                <a:lumOff val="0"/>
                <a:alphaOff val="0"/>
                <a:tint val="60000"/>
                <a:satMod val="12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90000"/>
                <a:alpha val="100000"/>
                <a:lumMod val="9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1.3.3. Содействие формированию и рациональному использованию трудовых ресурсов Санкт-Петербурга</a:t>
          </a:r>
          <a:endParaRPr lang="ru-RU" sz="1200" kern="1200" dirty="0"/>
        </a:p>
      </dsp:txBody>
      <dsp:txXfrm>
        <a:off x="1011731" y="4041520"/>
        <a:ext cx="3227632" cy="663493"/>
      </dsp:txXfrm>
    </dsp:sp>
    <dsp:sp modelId="{408417FC-C592-4016-8A1E-D95CF0C14603}">
      <dsp:nvSpPr>
        <dsp:cNvPr id="0" name=""/>
        <dsp:cNvSpPr/>
      </dsp:nvSpPr>
      <dsp:spPr>
        <a:xfrm>
          <a:off x="1011731" y="4887589"/>
          <a:ext cx="3205011" cy="652824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0"/>
              </a:schemeClr>
            </a:gs>
            <a:gs pos="44000">
              <a:schemeClr val="accent3">
                <a:hueOff val="0"/>
                <a:satOff val="0"/>
                <a:lumOff val="0"/>
                <a:alphaOff val="0"/>
                <a:tint val="60000"/>
                <a:satMod val="12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90000"/>
                <a:alpha val="100000"/>
                <a:lumMod val="9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1.3.4. Содействие развитию отраслей экономики, обеспечивающих наибольший вклад в формирование ВРП Санкт-Петербурга</a:t>
          </a:r>
          <a:endParaRPr lang="ru-RU" sz="1200" kern="1200" dirty="0"/>
        </a:p>
      </dsp:txBody>
      <dsp:txXfrm>
        <a:off x="1011731" y="4887589"/>
        <a:ext cx="3205011" cy="652824"/>
      </dsp:txXfrm>
    </dsp:sp>
    <dsp:sp modelId="{3EC4A426-24F8-407C-872E-6CD212DA5939}">
      <dsp:nvSpPr>
        <dsp:cNvPr id="0" name=""/>
        <dsp:cNvSpPr/>
      </dsp:nvSpPr>
      <dsp:spPr>
        <a:xfrm>
          <a:off x="4833289" y="1380886"/>
          <a:ext cx="3751263" cy="485611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0"/>
              </a:schemeClr>
            </a:gs>
            <a:gs pos="44000">
              <a:schemeClr val="accent2">
                <a:hueOff val="0"/>
                <a:satOff val="0"/>
                <a:lumOff val="0"/>
                <a:alphaOff val="0"/>
                <a:tint val="60000"/>
                <a:satMod val="12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90000"/>
                <a:alpha val="100000"/>
                <a:lumMod val="9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 smtClean="0"/>
            <a:t>1.4. Обеспечение эффективности государственного управления</a:t>
          </a:r>
          <a:endParaRPr lang="ru-RU" sz="1200" b="1" kern="1200" dirty="0"/>
        </a:p>
      </dsp:txBody>
      <dsp:txXfrm>
        <a:off x="4833289" y="1380886"/>
        <a:ext cx="3751263" cy="485611"/>
      </dsp:txXfrm>
    </dsp:sp>
    <dsp:sp modelId="{54203E8A-789D-405F-A6B3-FE25097A87AB}">
      <dsp:nvSpPr>
        <dsp:cNvPr id="0" name=""/>
        <dsp:cNvSpPr/>
      </dsp:nvSpPr>
      <dsp:spPr>
        <a:xfrm>
          <a:off x="5417635" y="2134030"/>
          <a:ext cx="3222266" cy="575230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0"/>
              </a:schemeClr>
            </a:gs>
            <a:gs pos="44000">
              <a:schemeClr val="accent3">
                <a:hueOff val="0"/>
                <a:satOff val="0"/>
                <a:lumOff val="0"/>
                <a:alphaOff val="0"/>
                <a:tint val="60000"/>
                <a:satMod val="12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90000"/>
                <a:alpha val="100000"/>
                <a:lumMod val="9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1.4.1. Повышение эффективности предоставления государственных и муниципальных услуг</a:t>
          </a:r>
          <a:endParaRPr lang="ru-RU" sz="1200" kern="1200" dirty="0"/>
        </a:p>
      </dsp:txBody>
      <dsp:txXfrm>
        <a:off x="5417635" y="2134030"/>
        <a:ext cx="3222266" cy="575230"/>
      </dsp:txXfrm>
    </dsp:sp>
    <dsp:sp modelId="{75B43407-9B35-4993-9F4C-7CB27C88BE8E}">
      <dsp:nvSpPr>
        <dsp:cNvPr id="0" name=""/>
        <dsp:cNvSpPr/>
      </dsp:nvSpPr>
      <dsp:spPr>
        <a:xfrm>
          <a:off x="5417635" y="2907420"/>
          <a:ext cx="3252916" cy="438797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0"/>
              </a:schemeClr>
            </a:gs>
            <a:gs pos="44000">
              <a:schemeClr val="accent3">
                <a:hueOff val="0"/>
                <a:satOff val="0"/>
                <a:lumOff val="0"/>
                <a:alphaOff val="0"/>
                <a:tint val="60000"/>
                <a:satMod val="12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90000"/>
                <a:alpha val="100000"/>
                <a:lumMod val="9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1.4.2. Обеспечение гарантий безопасности жизнедеятельности в Санкт-Петербурге</a:t>
          </a:r>
          <a:endParaRPr lang="ru-RU" sz="1200" kern="1200" dirty="0"/>
        </a:p>
      </dsp:txBody>
      <dsp:txXfrm>
        <a:off x="5417635" y="2907420"/>
        <a:ext cx="3252916" cy="438797"/>
      </dsp:txXfrm>
    </dsp:sp>
    <dsp:sp modelId="{B8F8D619-EDA2-417B-B096-903AECC25849}">
      <dsp:nvSpPr>
        <dsp:cNvPr id="0" name=""/>
        <dsp:cNvSpPr/>
      </dsp:nvSpPr>
      <dsp:spPr>
        <a:xfrm>
          <a:off x="5399911" y="3528392"/>
          <a:ext cx="3231073" cy="535422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0"/>
              </a:schemeClr>
            </a:gs>
            <a:gs pos="44000">
              <a:schemeClr val="accent3">
                <a:hueOff val="0"/>
                <a:satOff val="0"/>
                <a:lumOff val="0"/>
                <a:alphaOff val="0"/>
                <a:tint val="60000"/>
                <a:satMod val="12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90000"/>
                <a:alpha val="100000"/>
                <a:lumMod val="9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1.4.3. Создание высокого уровня консолидации гражданского общества</a:t>
          </a:r>
          <a:endParaRPr lang="ru-RU" sz="1200" kern="1200" dirty="0"/>
        </a:p>
      </dsp:txBody>
      <dsp:txXfrm>
        <a:off x="5399911" y="3528392"/>
        <a:ext cx="3231073" cy="535422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4750D91-D97B-4331-9AFE-B9F1CBF45317}">
      <dsp:nvSpPr>
        <dsp:cNvPr id="0" name=""/>
        <dsp:cNvSpPr/>
      </dsp:nvSpPr>
      <dsp:spPr>
        <a:xfrm>
          <a:off x="0" y="1554"/>
          <a:ext cx="8973666" cy="0"/>
        </a:xfrm>
        <a:prstGeom prst="lin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96000"/>
                <a:satMod val="120000"/>
                <a:lumMod val="12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89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574FDE3-BAF3-4626-9494-868856FA9628}">
      <dsp:nvSpPr>
        <dsp:cNvPr id="0" name=""/>
        <dsp:cNvSpPr/>
      </dsp:nvSpPr>
      <dsp:spPr>
        <a:xfrm>
          <a:off x="0" y="1554"/>
          <a:ext cx="8973666" cy="23027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t" anchorCtr="0">
          <a:noAutofit/>
        </a:bodyPr>
        <a:lstStyle/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b="0" i="1" kern="1200" dirty="0" smtClean="0"/>
            <a:t>1. Развитие здравоохранения в Санкт-Петербурге</a:t>
          </a:r>
          <a:endParaRPr lang="ru-RU" sz="1300" b="0" i="1" kern="1200" dirty="0"/>
        </a:p>
      </dsp:txBody>
      <dsp:txXfrm>
        <a:off x="0" y="1554"/>
        <a:ext cx="8973666" cy="230274"/>
      </dsp:txXfrm>
    </dsp:sp>
    <dsp:sp modelId="{DBADE279-100D-4310-BD82-5EBDF830D6F1}">
      <dsp:nvSpPr>
        <dsp:cNvPr id="0" name=""/>
        <dsp:cNvSpPr/>
      </dsp:nvSpPr>
      <dsp:spPr>
        <a:xfrm>
          <a:off x="0" y="231829"/>
          <a:ext cx="8973666" cy="0"/>
        </a:xfrm>
        <a:prstGeom prst="lin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96000"/>
                <a:satMod val="120000"/>
                <a:lumMod val="12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89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367E10F-EAD2-4BB9-A3E7-FCCA0656F4DC}">
      <dsp:nvSpPr>
        <dsp:cNvPr id="0" name=""/>
        <dsp:cNvSpPr/>
      </dsp:nvSpPr>
      <dsp:spPr>
        <a:xfrm>
          <a:off x="0" y="231829"/>
          <a:ext cx="8973666" cy="23027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t" anchorCtr="0">
          <a:noAutofit/>
        </a:bodyPr>
        <a:lstStyle/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b="0" i="1" kern="1200" smtClean="0"/>
            <a:t>2. Развитие образования в Санкт-Петербурге</a:t>
          </a:r>
          <a:endParaRPr lang="ru-RU" sz="1300" b="0" i="1" kern="1200" dirty="0"/>
        </a:p>
      </dsp:txBody>
      <dsp:txXfrm>
        <a:off x="0" y="231829"/>
        <a:ext cx="8973666" cy="230274"/>
      </dsp:txXfrm>
    </dsp:sp>
    <dsp:sp modelId="{D3105926-7658-473E-86A0-CE17FCDA26C8}">
      <dsp:nvSpPr>
        <dsp:cNvPr id="0" name=""/>
        <dsp:cNvSpPr/>
      </dsp:nvSpPr>
      <dsp:spPr>
        <a:xfrm>
          <a:off x="0" y="462103"/>
          <a:ext cx="8973666" cy="0"/>
        </a:xfrm>
        <a:prstGeom prst="lin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96000"/>
                <a:satMod val="120000"/>
                <a:lumMod val="12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89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1F8C396-7908-44E1-983D-DCEB29027287}">
      <dsp:nvSpPr>
        <dsp:cNvPr id="0" name=""/>
        <dsp:cNvSpPr/>
      </dsp:nvSpPr>
      <dsp:spPr>
        <a:xfrm>
          <a:off x="0" y="462103"/>
          <a:ext cx="8973666" cy="23027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t" anchorCtr="0">
          <a:noAutofit/>
        </a:bodyPr>
        <a:lstStyle/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b="0" i="1" kern="1200" smtClean="0"/>
            <a:t>3. Развитие сферы культуры и туризма в Санкт-Петербурге</a:t>
          </a:r>
          <a:endParaRPr lang="ru-RU" sz="1300" b="0" i="1" kern="1200" dirty="0"/>
        </a:p>
      </dsp:txBody>
      <dsp:txXfrm>
        <a:off x="0" y="462103"/>
        <a:ext cx="8973666" cy="230274"/>
      </dsp:txXfrm>
    </dsp:sp>
    <dsp:sp modelId="{E1220370-C75C-468A-B121-59AC005C8C39}">
      <dsp:nvSpPr>
        <dsp:cNvPr id="0" name=""/>
        <dsp:cNvSpPr/>
      </dsp:nvSpPr>
      <dsp:spPr>
        <a:xfrm>
          <a:off x="0" y="692378"/>
          <a:ext cx="8973666" cy="0"/>
        </a:xfrm>
        <a:prstGeom prst="lin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96000"/>
                <a:satMod val="120000"/>
                <a:lumMod val="12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89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EB46B24-3847-4927-B519-50BC995976EA}">
      <dsp:nvSpPr>
        <dsp:cNvPr id="0" name=""/>
        <dsp:cNvSpPr/>
      </dsp:nvSpPr>
      <dsp:spPr>
        <a:xfrm>
          <a:off x="0" y="692378"/>
          <a:ext cx="8973666" cy="23027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t" anchorCtr="0">
          <a:noAutofit/>
        </a:bodyPr>
        <a:lstStyle/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b="0" i="1" kern="1200" smtClean="0"/>
            <a:t>4. Развитие физической культуры и спорта в Санкт-Петербурге</a:t>
          </a:r>
          <a:endParaRPr lang="ru-RU" sz="1300" b="0" i="1" kern="1200" dirty="0"/>
        </a:p>
      </dsp:txBody>
      <dsp:txXfrm>
        <a:off x="0" y="692378"/>
        <a:ext cx="8973666" cy="230274"/>
      </dsp:txXfrm>
    </dsp:sp>
    <dsp:sp modelId="{D32F03EC-94D5-464E-9A7E-D3937EA8DA44}">
      <dsp:nvSpPr>
        <dsp:cNvPr id="0" name=""/>
        <dsp:cNvSpPr/>
      </dsp:nvSpPr>
      <dsp:spPr>
        <a:xfrm>
          <a:off x="0" y="922653"/>
          <a:ext cx="8973666" cy="0"/>
        </a:xfrm>
        <a:prstGeom prst="lin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96000"/>
                <a:satMod val="120000"/>
                <a:lumMod val="12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89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E5E660F-D36B-4923-AE71-8A1FE6539258}">
      <dsp:nvSpPr>
        <dsp:cNvPr id="0" name=""/>
        <dsp:cNvSpPr/>
      </dsp:nvSpPr>
      <dsp:spPr>
        <a:xfrm>
          <a:off x="0" y="922653"/>
          <a:ext cx="8973666" cy="23027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t" anchorCtr="0">
          <a:noAutofit/>
        </a:bodyPr>
        <a:lstStyle/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b="0" i="1" kern="1200" smtClean="0"/>
            <a:t>5. Социальная поддержка граждан в Санкт-Петербурге</a:t>
          </a:r>
          <a:endParaRPr lang="ru-RU" sz="1300" b="0" i="1" kern="1200" dirty="0"/>
        </a:p>
      </dsp:txBody>
      <dsp:txXfrm>
        <a:off x="0" y="922653"/>
        <a:ext cx="8973666" cy="230274"/>
      </dsp:txXfrm>
    </dsp:sp>
    <dsp:sp modelId="{97F218D3-74DF-43C1-A0A7-DF30D6A4FF09}">
      <dsp:nvSpPr>
        <dsp:cNvPr id="0" name=""/>
        <dsp:cNvSpPr/>
      </dsp:nvSpPr>
      <dsp:spPr>
        <a:xfrm>
          <a:off x="0" y="1152928"/>
          <a:ext cx="8973666" cy="0"/>
        </a:xfrm>
        <a:prstGeom prst="lin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96000"/>
                <a:satMod val="120000"/>
                <a:lumMod val="12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89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383BAD7-A6BC-47D2-8013-5DF670263404}">
      <dsp:nvSpPr>
        <dsp:cNvPr id="0" name=""/>
        <dsp:cNvSpPr/>
      </dsp:nvSpPr>
      <dsp:spPr>
        <a:xfrm>
          <a:off x="0" y="1152928"/>
          <a:ext cx="8973666" cy="23027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t" anchorCtr="0">
          <a:noAutofit/>
        </a:bodyPr>
        <a:lstStyle/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b="0" i="1" kern="1200" smtClean="0"/>
            <a:t>6. Социально-экономическое развитие территорий Санкт-Петербурга</a:t>
          </a:r>
          <a:endParaRPr lang="ru-RU" sz="1300" b="0" i="1" kern="1200" dirty="0"/>
        </a:p>
      </dsp:txBody>
      <dsp:txXfrm>
        <a:off x="0" y="1152928"/>
        <a:ext cx="8973666" cy="230274"/>
      </dsp:txXfrm>
    </dsp:sp>
    <dsp:sp modelId="{9BD66947-8CC8-41DF-B0F3-939073379617}">
      <dsp:nvSpPr>
        <dsp:cNvPr id="0" name=""/>
        <dsp:cNvSpPr/>
      </dsp:nvSpPr>
      <dsp:spPr>
        <a:xfrm>
          <a:off x="0" y="1383203"/>
          <a:ext cx="8973666" cy="0"/>
        </a:xfrm>
        <a:prstGeom prst="lin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96000"/>
                <a:satMod val="120000"/>
                <a:lumMod val="12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89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10E74E1-7E7A-4DFC-B5CA-E24C37CF15A5}">
      <dsp:nvSpPr>
        <dsp:cNvPr id="0" name=""/>
        <dsp:cNvSpPr/>
      </dsp:nvSpPr>
      <dsp:spPr>
        <a:xfrm>
          <a:off x="0" y="1383203"/>
          <a:ext cx="8973666" cy="23027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t" anchorCtr="0">
          <a:noAutofit/>
        </a:bodyPr>
        <a:lstStyle/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b="0" i="1" kern="1200" smtClean="0"/>
            <a:t>7. Развитие транспортной системы Санкт-Петербурга</a:t>
          </a:r>
          <a:endParaRPr lang="ru-RU" sz="1300" b="0" i="1" kern="1200" dirty="0"/>
        </a:p>
      </dsp:txBody>
      <dsp:txXfrm>
        <a:off x="0" y="1383203"/>
        <a:ext cx="8973666" cy="230274"/>
      </dsp:txXfrm>
    </dsp:sp>
    <dsp:sp modelId="{E6F6C513-115B-46F3-AE62-4BAEFCD55747}">
      <dsp:nvSpPr>
        <dsp:cNvPr id="0" name=""/>
        <dsp:cNvSpPr/>
      </dsp:nvSpPr>
      <dsp:spPr>
        <a:xfrm>
          <a:off x="0" y="1613478"/>
          <a:ext cx="8973666" cy="0"/>
        </a:xfrm>
        <a:prstGeom prst="lin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96000"/>
                <a:satMod val="120000"/>
                <a:lumMod val="12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89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FE9B359-23B0-4C27-9D98-0104E1695B75}">
      <dsp:nvSpPr>
        <dsp:cNvPr id="0" name=""/>
        <dsp:cNvSpPr/>
      </dsp:nvSpPr>
      <dsp:spPr>
        <a:xfrm>
          <a:off x="0" y="1613478"/>
          <a:ext cx="8973666" cy="23027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t" anchorCtr="0">
          <a:noAutofit/>
        </a:bodyPr>
        <a:lstStyle/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b="0" i="1" kern="1200" smtClean="0"/>
            <a:t>8. Обеспечение доступным жильем и жилищно-коммунальными услугами жителей Санкт-Петербурга</a:t>
          </a:r>
          <a:endParaRPr lang="ru-RU" sz="1300" b="0" i="1" kern="1200" dirty="0"/>
        </a:p>
      </dsp:txBody>
      <dsp:txXfrm>
        <a:off x="0" y="1613478"/>
        <a:ext cx="8973666" cy="230274"/>
      </dsp:txXfrm>
    </dsp:sp>
    <dsp:sp modelId="{951BB074-4FEF-40A7-A033-933014D2199C}">
      <dsp:nvSpPr>
        <dsp:cNvPr id="0" name=""/>
        <dsp:cNvSpPr/>
      </dsp:nvSpPr>
      <dsp:spPr>
        <a:xfrm>
          <a:off x="0" y="1843753"/>
          <a:ext cx="8973666" cy="0"/>
        </a:xfrm>
        <a:prstGeom prst="lin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96000"/>
                <a:satMod val="120000"/>
                <a:lumMod val="12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89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DA718E6-18A3-4CFC-B6BD-B94D6552236C}">
      <dsp:nvSpPr>
        <dsp:cNvPr id="0" name=""/>
        <dsp:cNvSpPr/>
      </dsp:nvSpPr>
      <dsp:spPr>
        <a:xfrm>
          <a:off x="0" y="1843753"/>
          <a:ext cx="8973666" cy="23027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t" anchorCtr="0">
          <a:noAutofit/>
        </a:bodyPr>
        <a:lstStyle/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b="0" i="1" kern="1200" smtClean="0"/>
            <a:t>9. Благоустройство и охрана окружающей среды в Санкт-Петербурге</a:t>
          </a:r>
          <a:endParaRPr lang="ru-RU" sz="1300" b="0" i="1" kern="1200" dirty="0"/>
        </a:p>
      </dsp:txBody>
      <dsp:txXfrm>
        <a:off x="0" y="1843753"/>
        <a:ext cx="8973666" cy="230274"/>
      </dsp:txXfrm>
    </dsp:sp>
    <dsp:sp modelId="{A26E23B3-4BBE-4AFB-ABAB-C900F692E852}">
      <dsp:nvSpPr>
        <dsp:cNvPr id="0" name=""/>
        <dsp:cNvSpPr/>
      </dsp:nvSpPr>
      <dsp:spPr>
        <a:xfrm>
          <a:off x="0" y="2074027"/>
          <a:ext cx="8973666" cy="0"/>
        </a:xfrm>
        <a:prstGeom prst="lin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96000"/>
                <a:satMod val="120000"/>
                <a:lumMod val="12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89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367A598-D83D-458C-A77A-EC6B3A6EC47C}">
      <dsp:nvSpPr>
        <dsp:cNvPr id="0" name=""/>
        <dsp:cNvSpPr/>
      </dsp:nvSpPr>
      <dsp:spPr>
        <a:xfrm>
          <a:off x="0" y="2074027"/>
          <a:ext cx="8973666" cy="23027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t" anchorCtr="0">
          <a:noAutofit/>
        </a:bodyPr>
        <a:lstStyle/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b="0" i="1" kern="1200" smtClean="0"/>
            <a:t>10. Комплексное развитие систем коммунальной инфраструктуры, энергетики и энергоснабжения в Санкт-Петербурге</a:t>
          </a:r>
          <a:endParaRPr lang="ru-RU" sz="1300" b="0" i="1" kern="1200" dirty="0"/>
        </a:p>
      </dsp:txBody>
      <dsp:txXfrm>
        <a:off x="0" y="2074027"/>
        <a:ext cx="8973666" cy="230274"/>
      </dsp:txXfrm>
    </dsp:sp>
    <dsp:sp modelId="{37DAE298-E763-4647-AB4C-7F8015B5349A}">
      <dsp:nvSpPr>
        <dsp:cNvPr id="0" name=""/>
        <dsp:cNvSpPr/>
      </dsp:nvSpPr>
      <dsp:spPr>
        <a:xfrm>
          <a:off x="0" y="2304302"/>
          <a:ext cx="8973666" cy="0"/>
        </a:xfrm>
        <a:prstGeom prst="lin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96000"/>
                <a:satMod val="120000"/>
                <a:lumMod val="12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89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B2D5E5E-DCA9-4C56-9966-BF02E2264A1A}">
      <dsp:nvSpPr>
        <dsp:cNvPr id="0" name=""/>
        <dsp:cNvSpPr/>
      </dsp:nvSpPr>
      <dsp:spPr>
        <a:xfrm>
          <a:off x="0" y="2304302"/>
          <a:ext cx="8973666" cy="23027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t" anchorCtr="0">
          <a:noAutofit/>
        </a:bodyPr>
        <a:lstStyle/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b="0" i="1" kern="1200" smtClean="0"/>
            <a:t>11. Обеспечение законности, правопорядка и безопасности в Санкт-Петербурге</a:t>
          </a:r>
          <a:endParaRPr lang="ru-RU" sz="1300" b="0" i="1" kern="1200" dirty="0"/>
        </a:p>
      </dsp:txBody>
      <dsp:txXfrm>
        <a:off x="0" y="2304302"/>
        <a:ext cx="8973666" cy="230274"/>
      </dsp:txXfrm>
    </dsp:sp>
    <dsp:sp modelId="{F0CCAE51-A02C-4D7E-A352-ECB9AF3954EC}">
      <dsp:nvSpPr>
        <dsp:cNvPr id="0" name=""/>
        <dsp:cNvSpPr/>
      </dsp:nvSpPr>
      <dsp:spPr>
        <a:xfrm>
          <a:off x="0" y="2534577"/>
          <a:ext cx="8973666" cy="0"/>
        </a:xfrm>
        <a:prstGeom prst="lin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96000"/>
                <a:satMod val="120000"/>
                <a:lumMod val="12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89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1F29678-76A7-4822-B226-4D217446E112}">
      <dsp:nvSpPr>
        <dsp:cNvPr id="0" name=""/>
        <dsp:cNvSpPr/>
      </dsp:nvSpPr>
      <dsp:spPr>
        <a:xfrm>
          <a:off x="0" y="2534577"/>
          <a:ext cx="8973666" cy="23027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t" anchorCtr="0">
          <a:noAutofit/>
        </a:bodyPr>
        <a:lstStyle/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b="0" i="1" kern="1200" smtClean="0"/>
            <a:t>12. Экономическое развитие и экономика знаний в Санкт-Петербурге</a:t>
          </a:r>
          <a:endParaRPr lang="ru-RU" sz="1300" b="0" i="1" kern="1200" dirty="0"/>
        </a:p>
      </dsp:txBody>
      <dsp:txXfrm>
        <a:off x="0" y="2534577"/>
        <a:ext cx="8973666" cy="230274"/>
      </dsp:txXfrm>
    </dsp:sp>
    <dsp:sp modelId="{DC19070F-49D2-4ED1-9923-28E5A8809A49}">
      <dsp:nvSpPr>
        <dsp:cNvPr id="0" name=""/>
        <dsp:cNvSpPr/>
      </dsp:nvSpPr>
      <dsp:spPr>
        <a:xfrm>
          <a:off x="0" y="2764852"/>
          <a:ext cx="8973666" cy="0"/>
        </a:xfrm>
        <a:prstGeom prst="lin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96000"/>
                <a:satMod val="120000"/>
                <a:lumMod val="12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89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1BE36C7-9054-4172-AFDF-BD6E76E2EBAD}">
      <dsp:nvSpPr>
        <dsp:cNvPr id="0" name=""/>
        <dsp:cNvSpPr/>
      </dsp:nvSpPr>
      <dsp:spPr>
        <a:xfrm>
          <a:off x="0" y="2764852"/>
          <a:ext cx="8973666" cy="23027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t" anchorCtr="0">
          <a:noAutofit/>
        </a:bodyPr>
        <a:lstStyle/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b="0" i="1" kern="1200" smtClean="0"/>
            <a:t>13. Развитие предпринимательства и потребительского рынка в Санкт-Петербурге</a:t>
          </a:r>
          <a:endParaRPr lang="ru-RU" sz="1300" b="0" i="1" kern="1200" dirty="0"/>
        </a:p>
      </dsp:txBody>
      <dsp:txXfrm>
        <a:off x="0" y="2764852"/>
        <a:ext cx="8973666" cy="230274"/>
      </dsp:txXfrm>
    </dsp:sp>
    <dsp:sp modelId="{066350C5-D8C6-48C0-88E3-D0F2E22D88ED}">
      <dsp:nvSpPr>
        <dsp:cNvPr id="0" name=""/>
        <dsp:cNvSpPr/>
      </dsp:nvSpPr>
      <dsp:spPr>
        <a:xfrm>
          <a:off x="0" y="2995127"/>
          <a:ext cx="8973666" cy="0"/>
        </a:xfrm>
        <a:prstGeom prst="lin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96000"/>
                <a:satMod val="120000"/>
                <a:lumMod val="12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89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4C7CEED-F2FB-4086-8C09-8DBF2CB07FEB}">
      <dsp:nvSpPr>
        <dsp:cNvPr id="0" name=""/>
        <dsp:cNvSpPr/>
      </dsp:nvSpPr>
      <dsp:spPr>
        <a:xfrm>
          <a:off x="0" y="2995127"/>
          <a:ext cx="8973666" cy="23027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t" anchorCtr="0">
          <a:noAutofit/>
        </a:bodyPr>
        <a:lstStyle/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b="0" i="1" kern="1200" smtClean="0"/>
            <a:t>14. Содействие занятости населения в Санкт-Петербурге</a:t>
          </a:r>
          <a:endParaRPr lang="ru-RU" sz="1300" b="0" i="1" kern="1200" dirty="0"/>
        </a:p>
      </dsp:txBody>
      <dsp:txXfrm>
        <a:off x="0" y="2995127"/>
        <a:ext cx="8973666" cy="230274"/>
      </dsp:txXfrm>
    </dsp:sp>
    <dsp:sp modelId="{2C58967C-7FB7-4BEE-9D2D-94316E9BEC93}">
      <dsp:nvSpPr>
        <dsp:cNvPr id="0" name=""/>
        <dsp:cNvSpPr/>
      </dsp:nvSpPr>
      <dsp:spPr>
        <a:xfrm>
          <a:off x="0" y="3225402"/>
          <a:ext cx="8973666" cy="0"/>
        </a:xfrm>
        <a:prstGeom prst="lin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96000"/>
                <a:satMod val="120000"/>
                <a:lumMod val="12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89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06BF5F3-31E2-49D6-9138-0C12E7777EFC}">
      <dsp:nvSpPr>
        <dsp:cNvPr id="0" name=""/>
        <dsp:cNvSpPr/>
      </dsp:nvSpPr>
      <dsp:spPr>
        <a:xfrm>
          <a:off x="0" y="3225402"/>
          <a:ext cx="8973666" cy="23027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t" anchorCtr="0">
          <a:noAutofit/>
        </a:bodyPr>
        <a:lstStyle/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b="0" i="1" kern="1200" smtClean="0"/>
            <a:t>15. Развитие промышленности, инновационной деятельности и агропромышленного комплекса в Санкт-Петербурге</a:t>
          </a:r>
          <a:endParaRPr lang="ru-RU" sz="1300" b="0" i="1" kern="1200" dirty="0"/>
        </a:p>
      </dsp:txBody>
      <dsp:txXfrm>
        <a:off x="0" y="3225402"/>
        <a:ext cx="8973666" cy="230274"/>
      </dsp:txXfrm>
    </dsp:sp>
    <dsp:sp modelId="{39EBE664-3490-4DDF-9464-813926E0B11E}">
      <dsp:nvSpPr>
        <dsp:cNvPr id="0" name=""/>
        <dsp:cNvSpPr/>
      </dsp:nvSpPr>
      <dsp:spPr>
        <a:xfrm>
          <a:off x="0" y="3455677"/>
          <a:ext cx="8973666" cy="0"/>
        </a:xfrm>
        <a:prstGeom prst="lin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96000"/>
                <a:satMod val="120000"/>
                <a:lumMod val="12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89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41381C1-C4D1-4531-B23D-6DFB76591EA9}">
      <dsp:nvSpPr>
        <dsp:cNvPr id="0" name=""/>
        <dsp:cNvSpPr/>
      </dsp:nvSpPr>
      <dsp:spPr>
        <a:xfrm>
          <a:off x="0" y="3455677"/>
          <a:ext cx="8973666" cy="23027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t" anchorCtr="0">
          <a:noAutofit/>
        </a:bodyPr>
        <a:lstStyle/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b="0" i="1" kern="1200" dirty="0" smtClean="0"/>
            <a:t>16. Повышение эффективности государственного управления в Санкт-Петербурге</a:t>
          </a:r>
          <a:endParaRPr lang="ru-RU" sz="1300" b="0" i="1" kern="1200" dirty="0"/>
        </a:p>
      </dsp:txBody>
      <dsp:txXfrm>
        <a:off x="0" y="3455677"/>
        <a:ext cx="8973666" cy="230274"/>
      </dsp:txXfrm>
    </dsp:sp>
    <dsp:sp modelId="{95D6D1E4-1EAD-4F8E-918E-62F3E1A3822F}">
      <dsp:nvSpPr>
        <dsp:cNvPr id="0" name=""/>
        <dsp:cNvSpPr/>
      </dsp:nvSpPr>
      <dsp:spPr>
        <a:xfrm>
          <a:off x="0" y="3685951"/>
          <a:ext cx="8973666" cy="0"/>
        </a:xfrm>
        <a:prstGeom prst="lin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96000"/>
                <a:satMod val="120000"/>
                <a:lumMod val="12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89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FDEC82D-A304-4A7C-A02E-19FA48B7082C}">
      <dsp:nvSpPr>
        <dsp:cNvPr id="0" name=""/>
        <dsp:cNvSpPr/>
      </dsp:nvSpPr>
      <dsp:spPr>
        <a:xfrm>
          <a:off x="0" y="3685951"/>
          <a:ext cx="8973666" cy="23027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t" anchorCtr="0">
          <a:noAutofit/>
        </a:bodyPr>
        <a:lstStyle/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b="0" i="1" kern="1200" dirty="0" smtClean="0"/>
            <a:t>17. Развитие гражданского общества в Санкт-Петербурге</a:t>
          </a:r>
          <a:endParaRPr lang="ru-RU" sz="1300" b="0" i="1" kern="1200" dirty="0"/>
        </a:p>
      </dsp:txBody>
      <dsp:txXfrm>
        <a:off x="0" y="3685951"/>
        <a:ext cx="8973666" cy="23027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Accent+Icon">
  <dgm:title val="Уголковый процесс со смещением"/>
  <dgm:desc val="Служит для отображения последовательных этапов задачи, процесса или рабочего процесса, а также для акцентирования внимания на движении или направлении. Лучше всего подходит для размещения минимального количества текста уровня 1 или 2."/>
  <dgm:catLst>
    <dgm:cat type="process" pri="9500"/>
    <dgm:cat type="officeonline" pri="2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" refType="w"/>
      <dgm:constr type="primFontSz" for="des" forName="txNode" op="equ" val="65"/>
      <dgm:constr type="w" for="ch" forName="compositeSpace" refType="w" refFor="ch" refForName="composite" fact="0.028"/>
    </dgm:constrLst>
    <dgm:ruleLst/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l" for="ch" forName="bgChev"/>
              <dgm:constr type="w" for="ch" forName="bgChev" refType="w" fact="0.9"/>
              <dgm:constr type="t" for="ch" forName="bgChev"/>
              <dgm:constr type="h" for="ch" forName="bgChev" refType="w" refFor="ch" refForName="bgChev" fact="0.386"/>
              <dgm:constr type="l" for="ch" forName="txNode" refType="w" fact="0.24"/>
              <dgm:constr type="w" for="ch" forName="txNode" refType="w" fact="0.76"/>
              <dgm:constr type="t" for="ch" forName="txNode" refType="h" refFor="ch" refForName="bgChev" fact="0.25"/>
              <dgm:constr type="h" for="ch" forName="txNode" refType="h" refFor="ch" refForName="bgChev"/>
            </dgm:constrLst>
          </dgm:if>
          <dgm:else name="Name7">
            <dgm:constrLst>
              <dgm:constr type="l" for="ch" forName="bgChev" refType="w" fact="0.1"/>
              <dgm:constr type="w" for="ch" forName="bgChev" refType="w" fact="0.9"/>
              <dgm:constr type="t" for="ch" forName="bgChev"/>
              <dgm:constr type="h" for="ch" forName="bgChev" refType="w" refFor="ch" refForName="bgChev" fact="0.386"/>
              <dgm:constr type="l" for="ch" forName="txNode"/>
              <dgm:constr type="w" for="ch" forName="txNode" refType="w" fact="0.76"/>
              <dgm:constr type="t" for="ch" forName="txNode" refType="h" refFor="ch" refForName="bgChev" fact="0.25"/>
              <dgm:constr type="h" for="ch" forName="txNode" refType="h" refFor="ch" refForName="bgChev"/>
            </dgm:constrLst>
          </dgm:else>
        </dgm:choose>
        <dgm:ruleLst/>
        <dgm:layoutNode name="bgChev" styleLbl="node1">
          <dgm:alg type="sp"/>
          <dgm:choose name="Name8">
            <dgm:if name="Name9" func="var" arg="dir" op="equ" val="norm">
              <dgm:shape xmlns:r="http://schemas.openxmlformats.org/officeDocument/2006/relationships" type="chevron" r:blip="">
                <dgm:adjLst>
                  <dgm:adj idx="1" val="0.4"/>
                </dgm:adjLst>
              </dgm:shape>
            </dgm:if>
            <dgm:else name="Name10">
              <dgm:shape xmlns:r="http://schemas.openxmlformats.org/officeDocument/2006/relationships" rot="180" type="chevron" r:blip="">
                <dgm:adjLst>
                  <dgm:adj idx="1" val="0.4"/>
                </dgm:adjLst>
              </dgm:shape>
            </dgm:else>
          </dgm:choose>
          <dgm:presOf/>
          <dgm:constrLst/>
        </dgm:layoutNode>
        <dgm:layoutNode name="txNode" styleLbl="fgAcc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ruleLst>
            <dgm:rule type="primFontSz" val="5" fact="NaN" max="NaN"/>
          </dgm:ruleLst>
        </dgm:layoutNode>
      </dgm:layoutNode>
      <dgm:forEach name="Name11" axis="followSib" ptType="sibTrans" cnt="1">
        <dgm:layoutNode name="compositeSpace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Accent+Icon">
  <dgm:title val="Уголковый процесс со смещением"/>
  <dgm:desc val="Служит для отображения последовательных этапов задачи, процесса или рабочего процесса, а также для акцентирования внимания на движении или направлении. Лучше всего подходит для размещения минимального количества текста уровня 1 или 2."/>
  <dgm:catLst>
    <dgm:cat type="process" pri="9500"/>
    <dgm:cat type="officeonline" pri="2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" refType="w"/>
      <dgm:constr type="primFontSz" for="des" forName="txNode" op="equ" val="65"/>
      <dgm:constr type="w" for="ch" forName="compositeSpace" refType="w" refFor="ch" refForName="composite" fact="0.028"/>
    </dgm:constrLst>
    <dgm:ruleLst/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l" for="ch" forName="bgChev"/>
              <dgm:constr type="w" for="ch" forName="bgChev" refType="w" fact="0.9"/>
              <dgm:constr type="t" for="ch" forName="bgChev"/>
              <dgm:constr type="h" for="ch" forName="bgChev" refType="w" refFor="ch" refForName="bgChev" fact="0.386"/>
              <dgm:constr type="l" for="ch" forName="txNode" refType="w" fact="0.24"/>
              <dgm:constr type="w" for="ch" forName="txNode" refType="w" fact="0.76"/>
              <dgm:constr type="t" for="ch" forName="txNode" refType="h" refFor="ch" refForName="bgChev" fact="0.25"/>
              <dgm:constr type="h" for="ch" forName="txNode" refType="h" refFor="ch" refForName="bgChev"/>
            </dgm:constrLst>
          </dgm:if>
          <dgm:else name="Name7">
            <dgm:constrLst>
              <dgm:constr type="l" for="ch" forName="bgChev" refType="w" fact="0.1"/>
              <dgm:constr type="w" for="ch" forName="bgChev" refType="w" fact="0.9"/>
              <dgm:constr type="t" for="ch" forName="bgChev"/>
              <dgm:constr type="h" for="ch" forName="bgChev" refType="w" refFor="ch" refForName="bgChev" fact="0.386"/>
              <dgm:constr type="l" for="ch" forName="txNode"/>
              <dgm:constr type="w" for="ch" forName="txNode" refType="w" fact="0.76"/>
              <dgm:constr type="t" for="ch" forName="txNode" refType="h" refFor="ch" refForName="bgChev" fact="0.25"/>
              <dgm:constr type="h" for="ch" forName="txNode" refType="h" refFor="ch" refForName="bgChev"/>
            </dgm:constrLst>
          </dgm:else>
        </dgm:choose>
        <dgm:ruleLst/>
        <dgm:layoutNode name="bgChev" styleLbl="node1">
          <dgm:alg type="sp"/>
          <dgm:choose name="Name8">
            <dgm:if name="Name9" func="var" arg="dir" op="equ" val="norm">
              <dgm:shape xmlns:r="http://schemas.openxmlformats.org/officeDocument/2006/relationships" type="chevron" r:blip="">
                <dgm:adjLst>
                  <dgm:adj idx="1" val="0.4"/>
                </dgm:adjLst>
              </dgm:shape>
            </dgm:if>
            <dgm:else name="Name10">
              <dgm:shape xmlns:r="http://schemas.openxmlformats.org/officeDocument/2006/relationships" rot="180" type="chevron" r:blip="">
                <dgm:adjLst>
                  <dgm:adj idx="1" val="0.4"/>
                </dgm:adjLst>
              </dgm:shape>
            </dgm:else>
          </dgm:choose>
          <dgm:presOf/>
          <dgm:constrLst/>
        </dgm:layoutNode>
        <dgm:layoutNode name="txNode" styleLbl="fgAcc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ruleLst>
            <dgm:rule type="primFontSz" val="5" fact="NaN" max="NaN"/>
          </dgm:ruleLst>
        </dgm:layoutNode>
      </dgm:layoutNode>
      <dgm:forEach name="Name11" axis="followSib" ptType="sibTrans" cnt="1">
        <dgm:layoutNode name="compositeSpace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3" y="3"/>
            <a:ext cx="2949099" cy="496967"/>
          </a:xfrm>
          <a:prstGeom prst="rect">
            <a:avLst/>
          </a:prstGeom>
        </p:spPr>
        <p:txBody>
          <a:bodyPr vert="horz" lIns="91410" tIns="45705" rIns="91410" bIns="45705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4942" y="3"/>
            <a:ext cx="2949099" cy="496967"/>
          </a:xfrm>
          <a:prstGeom prst="rect">
            <a:avLst/>
          </a:prstGeom>
        </p:spPr>
        <p:txBody>
          <a:bodyPr vert="horz" lIns="91410" tIns="45705" rIns="91410" bIns="45705" rtlCol="0"/>
          <a:lstStyle>
            <a:lvl1pPr algn="r">
              <a:defRPr sz="1200"/>
            </a:lvl1pPr>
          </a:lstStyle>
          <a:p>
            <a:fld id="{72F40D1B-6050-4D36-B8B4-61B7C3CCD954}" type="datetimeFigureOut">
              <a:rPr lang="ru-RU" smtClean="0"/>
              <a:pPr/>
              <a:t>22.11.2013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6570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10" tIns="45705" rIns="91410" bIns="45705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0562" y="4721186"/>
            <a:ext cx="5444490" cy="4472702"/>
          </a:xfrm>
          <a:prstGeom prst="rect">
            <a:avLst/>
          </a:prstGeom>
        </p:spPr>
        <p:txBody>
          <a:bodyPr vert="horz" lIns="91410" tIns="45705" rIns="91410" bIns="45705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3" y="9440649"/>
            <a:ext cx="2949099" cy="496967"/>
          </a:xfrm>
          <a:prstGeom prst="rect">
            <a:avLst/>
          </a:prstGeom>
        </p:spPr>
        <p:txBody>
          <a:bodyPr vert="horz" lIns="91410" tIns="45705" rIns="91410" bIns="45705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4942" y="9440649"/>
            <a:ext cx="2949099" cy="496967"/>
          </a:xfrm>
          <a:prstGeom prst="rect">
            <a:avLst/>
          </a:prstGeom>
        </p:spPr>
        <p:txBody>
          <a:bodyPr vert="horz" lIns="91410" tIns="45705" rIns="91410" bIns="45705" rtlCol="0" anchor="b"/>
          <a:lstStyle>
            <a:lvl1pPr algn="r">
              <a:defRPr sz="1200"/>
            </a:lvl1pPr>
          </a:lstStyle>
          <a:p>
            <a:fld id="{F7728EBF-B8A3-4708-B405-47254B9A6B5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79890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728EBF-B8A3-4708-B405-47254B9A6B51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78243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r>
              <a:rPr lang="ru-RU" smtClean="0"/>
              <a:t>9/30/2013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29E33-B620-47F9-BB04-8846C2A5AFC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/>
              <a:t>9/30/2013</a:t>
            </a: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/>
              <a:t>9/30/2013</a:t>
            </a: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/>
              <a:t>9/30/2013</a:t>
            </a: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r>
              <a:rPr lang="ru-RU" smtClean="0"/>
              <a:t>9/30/2013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29E33-B620-47F9-BB04-8846C2A5AFC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/>
              <a:t>9/30/2013</a:t>
            </a: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/>
              <a:t>9/30/2013</a:t>
            </a:r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/>
              <a:t>9/30/2013</a:t>
            </a:r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07973" y="91005"/>
            <a:ext cx="8695944" cy="623185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588196" y="104604"/>
            <a:ext cx="6304547" cy="851253"/>
            <a:chOff x="-309563" y="4316413"/>
            <a:chExt cx="9415463" cy="1211262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/>
              <a:t>9/30/2013</a:t>
            </a:r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/>
              <a:t>9/30/2013</a:t>
            </a: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/>
              <a:t>9/30/2013</a:t>
            </a: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9/30/2013</a:t>
            </a: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1" r:id="rId1"/>
    <p:sldLayoutId id="2147483772" r:id="rId2"/>
    <p:sldLayoutId id="2147483773" r:id="rId3"/>
    <p:sldLayoutId id="2147483774" r:id="rId4"/>
    <p:sldLayoutId id="2147483775" r:id="rId5"/>
    <p:sldLayoutId id="2147483776" r:id="rId6"/>
    <p:sldLayoutId id="2147483777" r:id="rId7"/>
    <p:sldLayoutId id="2147483778" r:id="rId8"/>
    <p:sldLayoutId id="2147483779" r:id="rId9"/>
    <p:sldLayoutId id="2147483780" r:id="rId10"/>
    <p:sldLayoutId id="214748378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395536" y="980728"/>
            <a:ext cx="8060432" cy="1524000"/>
          </a:xfrm>
        </p:spPr>
        <p:txBody>
          <a:bodyPr>
            <a:noAutofit/>
          </a:bodyPr>
          <a:lstStyle/>
          <a:p>
            <a:pPr algn="l"/>
            <a:r>
              <a:rPr lang="ru-RU" sz="3600" b="1" dirty="0" smtClean="0">
                <a:solidFill>
                  <a:schemeClr val="tx1"/>
                </a:solidFill>
              </a:rPr>
              <a:t>О Стратегии Санкт-Петербурга</a:t>
            </a:r>
            <a:br>
              <a:rPr lang="ru-RU" sz="3600" b="1" dirty="0" smtClean="0">
                <a:solidFill>
                  <a:schemeClr val="tx1"/>
                </a:solidFill>
              </a:rPr>
            </a:br>
            <a:r>
              <a:rPr lang="ru-RU" sz="3600" b="1" dirty="0" smtClean="0">
                <a:solidFill>
                  <a:schemeClr val="tx1"/>
                </a:solidFill>
              </a:rPr>
              <a:t>до 2030 года: роль Человека в стратегическом развитии</a:t>
            </a:r>
            <a:endParaRPr lang="ru-RU" sz="3600" dirty="0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70642" y="6070223"/>
            <a:ext cx="566951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/>
              <a:t>Комитет по экономической политике </a:t>
            </a:r>
            <a:br>
              <a:rPr lang="ru-RU" sz="1600" dirty="0" smtClean="0"/>
            </a:br>
            <a:r>
              <a:rPr lang="ru-RU" sz="1600" dirty="0" smtClean="0"/>
              <a:t>и стратегическому планированию Санкт-Петербурга</a:t>
            </a:r>
            <a:endParaRPr lang="ru-RU" sz="1600" dirty="0"/>
          </a:p>
        </p:txBody>
      </p:sp>
      <p:pic>
        <p:nvPicPr>
          <p:cNvPr id="1026" name="Picture 2" descr="C:\Users\kuzmenok\Desktop\лого комитета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320" y="5301208"/>
            <a:ext cx="1584176" cy="14584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869728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7982174" y="6492875"/>
            <a:ext cx="1161826" cy="365125"/>
          </a:xfrm>
        </p:spPr>
        <p:txBody>
          <a:bodyPr/>
          <a:lstStyle/>
          <a:p>
            <a:pPr algn="r"/>
            <a:fld id="{B19B0651-EE4F-4900-A07F-96A6BFA9D0F0}" type="slidenum">
              <a:rPr lang="ru-RU" smtClean="0"/>
              <a:pPr algn="r"/>
              <a:t>10</a:t>
            </a:fld>
            <a:endParaRPr lang="ru-RU" dirty="0"/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251520" y="0"/>
            <a:ext cx="9145016" cy="76470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/>
            <a:r>
              <a:rPr lang="ru-RU" sz="2200" dirty="0" smtClean="0">
                <a:solidFill>
                  <a:schemeClr val="tx1"/>
                </a:solidFill>
              </a:rPr>
              <a:t>Механизм реализации Стратегии 2030</a:t>
            </a:r>
            <a:endParaRPr lang="ru-RU" sz="2200" dirty="0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300225" y="2653115"/>
            <a:ext cx="2842445" cy="67710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pPr algn="ctr"/>
            <a:r>
              <a:rPr lang="ru-RU" sz="1400" b="1" dirty="0" smtClean="0">
                <a:solidFill>
                  <a:schemeClr val="tx1"/>
                </a:solidFill>
              </a:rPr>
              <a:t>ЭКОНОМИЧЕСКАЯ ПОЛИТИКА</a:t>
            </a:r>
          </a:p>
          <a:p>
            <a:pPr algn="ctr"/>
            <a:r>
              <a:rPr lang="ru-RU" sz="1200" b="1" dirty="0" smtClean="0">
                <a:solidFill>
                  <a:schemeClr val="tx1"/>
                </a:solidFill>
              </a:rPr>
              <a:t>(Основные направления деятельности </a:t>
            </a:r>
            <a:br>
              <a:rPr lang="ru-RU" sz="1200" b="1" dirty="0" smtClean="0">
                <a:solidFill>
                  <a:schemeClr val="tx1"/>
                </a:solidFill>
              </a:rPr>
            </a:br>
            <a:r>
              <a:rPr lang="ru-RU" sz="1200" b="1" dirty="0" smtClean="0">
                <a:solidFill>
                  <a:schemeClr val="tx1"/>
                </a:solidFill>
              </a:rPr>
              <a:t>по реализации Стратегии)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483768" y="3881734"/>
            <a:ext cx="2475358" cy="830997"/>
          </a:xfrm>
          <a:prstGeom prst="rect">
            <a:avLst/>
          </a:prstGeom>
          <a:solidFill>
            <a:srgbClr val="FFAFAF"/>
          </a:solidFill>
          <a:ln>
            <a:solidFill>
              <a:srgbClr val="FF0000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pPr algn="ctr"/>
            <a:r>
              <a:rPr lang="ru-RU" sz="1200" b="1" dirty="0" smtClean="0">
                <a:solidFill>
                  <a:schemeClr val="tx1"/>
                </a:solidFill>
              </a:rPr>
              <a:t>ПРОГРАММА </a:t>
            </a:r>
          </a:p>
          <a:p>
            <a:pPr algn="ctr"/>
            <a:r>
              <a:rPr lang="ru-RU" sz="1200" b="1" dirty="0" smtClean="0">
                <a:solidFill>
                  <a:schemeClr val="tx1"/>
                </a:solidFill>
              </a:rPr>
              <a:t>СОЦИАЛЬНО-ЭКОНОМИЧЕСКОГО</a:t>
            </a:r>
          </a:p>
          <a:p>
            <a:pPr algn="ctr"/>
            <a:r>
              <a:rPr lang="ru-RU" sz="1200" b="1" dirty="0" smtClean="0">
                <a:solidFill>
                  <a:schemeClr val="tx1"/>
                </a:solidFill>
              </a:rPr>
              <a:t>РАЗВИТИЯ САНКТ-ПЕТЕРБУРГА</a:t>
            </a:r>
          </a:p>
          <a:p>
            <a:pPr algn="ctr"/>
            <a:r>
              <a:rPr lang="ru-RU" sz="1200" dirty="0" smtClean="0">
                <a:solidFill>
                  <a:schemeClr val="tx1"/>
                </a:solidFill>
              </a:rPr>
              <a:t>6 лет</a:t>
            </a:r>
          </a:p>
        </p:txBody>
      </p:sp>
      <p:cxnSp>
        <p:nvCxnSpPr>
          <p:cNvPr id="8" name="Прямая со стрелкой 7"/>
          <p:cNvCxnSpPr>
            <a:stCxn id="5" idx="2"/>
            <a:endCxn id="7" idx="0"/>
          </p:cNvCxnSpPr>
          <p:nvPr/>
        </p:nvCxnSpPr>
        <p:spPr>
          <a:xfrm flipH="1">
            <a:off x="3721447" y="3330223"/>
            <a:ext cx="1" cy="551511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2461551" y="5209400"/>
            <a:ext cx="2519792" cy="646331"/>
          </a:xfrm>
          <a:prstGeom prst="rect">
            <a:avLst/>
          </a:prstGeom>
          <a:solidFill>
            <a:srgbClr val="FFAFAF"/>
          </a:solidFill>
          <a:ln>
            <a:solidFill>
              <a:srgbClr val="FF0000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pPr algn="ctr"/>
            <a:r>
              <a:rPr lang="ru-RU" sz="1200" b="1" dirty="0" smtClean="0">
                <a:solidFill>
                  <a:schemeClr val="accent2">
                    <a:lumMod val="50000"/>
                  </a:schemeClr>
                </a:solidFill>
              </a:rPr>
              <a:t>ГОСУДАРСТВЕННЫЕ ПРОГРАММЫ</a:t>
            </a:r>
          </a:p>
          <a:p>
            <a:pPr algn="ctr"/>
            <a:r>
              <a:rPr lang="ru-RU" sz="1200" b="1" dirty="0" smtClean="0">
                <a:solidFill>
                  <a:schemeClr val="accent2">
                    <a:lumMod val="50000"/>
                  </a:schemeClr>
                </a:solidFill>
              </a:rPr>
              <a:t>САНКТ-ПЕТЕРБУРГА</a:t>
            </a:r>
          </a:p>
          <a:p>
            <a:pPr algn="ctr"/>
            <a:r>
              <a:rPr lang="ru-RU" sz="1200" dirty="0" smtClean="0">
                <a:solidFill>
                  <a:schemeClr val="accent2">
                    <a:lumMod val="50000"/>
                  </a:schemeClr>
                </a:solidFill>
              </a:rPr>
              <a:t>6 лет</a:t>
            </a:r>
          </a:p>
        </p:txBody>
      </p:sp>
      <p:cxnSp>
        <p:nvCxnSpPr>
          <p:cNvPr id="10" name="Прямая со стрелкой 9"/>
          <p:cNvCxnSpPr>
            <a:stCxn id="7" idx="2"/>
            <a:endCxn id="9" idx="0"/>
          </p:cNvCxnSpPr>
          <p:nvPr/>
        </p:nvCxnSpPr>
        <p:spPr>
          <a:xfrm>
            <a:off x="3721447" y="4712731"/>
            <a:ext cx="0" cy="496669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107504" y="2729606"/>
            <a:ext cx="136815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100" i="1" dirty="0" smtClean="0"/>
              <a:t>Долгосрочный </a:t>
            </a:r>
            <a:br>
              <a:rPr lang="ru-RU" sz="1100" i="1" dirty="0" smtClean="0"/>
            </a:br>
            <a:r>
              <a:rPr lang="ru-RU" sz="1100" i="1" dirty="0" smtClean="0"/>
              <a:t>период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98757" y="5212055"/>
            <a:ext cx="138564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100" i="1" dirty="0" smtClean="0"/>
              <a:t>Среднесрочный </a:t>
            </a:r>
            <a:br>
              <a:rPr lang="ru-RU" sz="1100" i="1" dirty="0" smtClean="0"/>
            </a:br>
            <a:r>
              <a:rPr lang="ru-RU" sz="1100" i="1" dirty="0" smtClean="0"/>
              <a:t>период</a:t>
            </a:r>
          </a:p>
        </p:txBody>
      </p:sp>
      <p:cxnSp>
        <p:nvCxnSpPr>
          <p:cNvPr id="43" name="Прямая соединительная линия 42"/>
          <p:cNvCxnSpPr/>
          <p:nvPr/>
        </p:nvCxnSpPr>
        <p:spPr>
          <a:xfrm>
            <a:off x="98757" y="3665710"/>
            <a:ext cx="8856984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 стрелкой 45"/>
          <p:cNvCxnSpPr>
            <a:stCxn id="9" idx="3"/>
          </p:cNvCxnSpPr>
          <p:nvPr/>
        </p:nvCxnSpPr>
        <p:spPr>
          <a:xfrm flipV="1">
            <a:off x="4981343" y="5532565"/>
            <a:ext cx="972353" cy="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7" name="Прямоугольник 46"/>
          <p:cNvSpPr/>
          <p:nvPr/>
        </p:nvSpPr>
        <p:spPr>
          <a:xfrm>
            <a:off x="5953696" y="5045017"/>
            <a:ext cx="2551661" cy="1473346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schemeClr val="tx1"/>
                </a:solidFill>
              </a:rPr>
              <a:t>ГОСУДАРСТВЕННАЯ ПРОГРАММА САНКТ-ПЕТЕРБУРГА «ЭКОНОМИЧЕСКОЕ РАЗВИТИЕ </a:t>
            </a:r>
            <a:br>
              <a:rPr lang="ru-RU" sz="1200" b="1" dirty="0" smtClean="0">
                <a:solidFill>
                  <a:schemeClr val="tx1"/>
                </a:solidFill>
              </a:rPr>
            </a:br>
            <a:r>
              <a:rPr lang="ru-RU" sz="1200" b="1" dirty="0" smtClean="0">
                <a:solidFill>
                  <a:schemeClr val="tx1"/>
                </a:solidFill>
              </a:rPr>
              <a:t>И ПЕРЕХОД К ЭКОНОМИКЕ ЗНАНИЙ»</a:t>
            </a:r>
            <a:endParaRPr lang="ru-RU" sz="1200" b="1" dirty="0">
              <a:solidFill>
                <a:schemeClr val="tx1"/>
              </a:solidFill>
            </a:endParaRPr>
          </a:p>
        </p:txBody>
      </p:sp>
      <p:cxnSp>
        <p:nvCxnSpPr>
          <p:cNvPr id="49" name="Соединительная линия уступом 48"/>
          <p:cNvCxnSpPr>
            <a:stCxn id="5" idx="3"/>
            <a:endCxn id="47" idx="0"/>
          </p:cNvCxnSpPr>
          <p:nvPr/>
        </p:nvCxnSpPr>
        <p:spPr>
          <a:xfrm>
            <a:off x="5142670" y="2991669"/>
            <a:ext cx="2086857" cy="2053348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>
            <a:off x="107504" y="2369566"/>
            <a:ext cx="8856984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Прямоугольник 3"/>
          <p:cNvSpPr/>
          <p:nvPr/>
        </p:nvSpPr>
        <p:spPr>
          <a:xfrm>
            <a:off x="2300225" y="908720"/>
            <a:ext cx="2842445" cy="113042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1400" b="1" dirty="0">
                <a:solidFill>
                  <a:schemeClr val="tx1"/>
                </a:solidFill>
              </a:rPr>
              <a:t>Декларация о партнерстве и взаимодействии при реализации Стратегии </a:t>
            </a:r>
            <a:r>
              <a:rPr lang="ru-RU" sz="1400" dirty="0">
                <a:solidFill>
                  <a:schemeClr val="tx1"/>
                </a:solidFill>
              </a:rPr>
              <a:t/>
            </a:r>
            <a:br>
              <a:rPr lang="ru-RU" sz="1400" dirty="0">
                <a:solidFill>
                  <a:schemeClr val="tx1"/>
                </a:solidFill>
              </a:rPr>
            </a:br>
            <a:r>
              <a:rPr lang="ru-RU" sz="1400" dirty="0">
                <a:solidFill>
                  <a:schemeClr val="tx1"/>
                </a:solidFill>
              </a:rPr>
              <a:t>с  ведущими организациями </a:t>
            </a:r>
            <a:br>
              <a:rPr lang="ru-RU" sz="1400" dirty="0">
                <a:solidFill>
                  <a:schemeClr val="tx1"/>
                </a:solidFill>
              </a:rPr>
            </a:br>
            <a:r>
              <a:rPr lang="ru-RU" sz="1400" dirty="0" smtClean="0">
                <a:solidFill>
                  <a:schemeClr val="tx1"/>
                </a:solidFill>
              </a:rPr>
              <a:t>Санкт-Петербурга</a:t>
            </a:r>
            <a:endParaRPr lang="ru-RU" sz="1400" dirty="0"/>
          </a:p>
        </p:txBody>
      </p:sp>
      <p:cxnSp>
        <p:nvCxnSpPr>
          <p:cNvPr id="11" name="Соединительная линия уступом 10"/>
          <p:cNvCxnSpPr>
            <a:stCxn id="5" idx="3"/>
            <a:endCxn id="4" idx="3"/>
          </p:cNvCxnSpPr>
          <p:nvPr/>
        </p:nvCxnSpPr>
        <p:spPr>
          <a:xfrm flipV="1">
            <a:off x="5142670" y="1473932"/>
            <a:ext cx="12700" cy="1517737"/>
          </a:xfrm>
          <a:prstGeom prst="bentConnector3">
            <a:avLst>
              <a:gd name="adj1" fmla="val 1800000"/>
            </a:avLst>
          </a:prstGeom>
          <a:ln>
            <a:tailEnd type="arrow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>
            <a:stCxn id="4" idx="2"/>
            <a:endCxn id="5" idx="0"/>
          </p:cNvCxnSpPr>
          <p:nvPr/>
        </p:nvCxnSpPr>
        <p:spPr>
          <a:xfrm>
            <a:off x="3721448" y="2039144"/>
            <a:ext cx="0" cy="61397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5364088" y="1769173"/>
            <a:ext cx="1096775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050" i="1" dirty="0" smtClean="0"/>
              <a:t>Общественный</a:t>
            </a:r>
            <a:br>
              <a:rPr lang="ru-RU" sz="1050" i="1" dirty="0" smtClean="0"/>
            </a:br>
            <a:r>
              <a:rPr lang="ru-RU" sz="1050" i="1" dirty="0" smtClean="0"/>
              <a:t>контроль</a:t>
            </a:r>
            <a:endParaRPr lang="ru-RU" sz="1050" i="1" dirty="0"/>
          </a:p>
        </p:txBody>
      </p:sp>
    </p:spTree>
    <p:extLst>
      <p:ext uri="{BB962C8B-B14F-4D97-AF65-F5344CB8AC3E}">
        <p14:creationId xmlns:p14="http://schemas.microsoft.com/office/powerpoint/2010/main" val="22555598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508104" y="1484784"/>
            <a:ext cx="3777863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i="1" dirty="0" smtClean="0"/>
              <a:t>Экономическая </a:t>
            </a:r>
            <a:r>
              <a:rPr lang="ru-RU" sz="1200" i="1" dirty="0"/>
              <a:t>политика </a:t>
            </a:r>
            <a:r>
              <a:rPr lang="ru-RU" sz="1200" i="1" dirty="0" smtClean="0"/>
              <a:t>Санкт-Петербурга разрабатывается на </a:t>
            </a:r>
            <a:r>
              <a:rPr lang="ru-RU" sz="1200" i="1" dirty="0"/>
              <a:t>срок действия Стратегии </a:t>
            </a:r>
            <a:r>
              <a:rPr lang="ru-RU" sz="1200" i="1" dirty="0" smtClean="0"/>
              <a:t/>
            </a:r>
            <a:br>
              <a:rPr lang="ru-RU" sz="1200" i="1" dirty="0" smtClean="0"/>
            </a:br>
            <a:r>
              <a:rPr lang="ru-RU" sz="1200" i="1" dirty="0" smtClean="0"/>
              <a:t>с разбивкой на </a:t>
            </a:r>
            <a:r>
              <a:rPr lang="ru-RU" sz="1200" i="1" dirty="0"/>
              <a:t>среднесрочные периоды </a:t>
            </a:r>
            <a:r>
              <a:rPr lang="ru-RU" sz="1200" i="1" dirty="0" smtClean="0"/>
              <a:t/>
            </a:r>
            <a:br>
              <a:rPr lang="ru-RU" sz="1200" i="1" dirty="0" smtClean="0"/>
            </a:br>
            <a:r>
              <a:rPr lang="ru-RU" sz="1200" i="1" dirty="0" smtClean="0"/>
              <a:t>(до 2020, 2025, 2030 </a:t>
            </a:r>
            <a:r>
              <a:rPr lang="ru-RU" sz="1200" i="1" dirty="0" err="1" smtClean="0"/>
              <a:t>гг</a:t>
            </a:r>
            <a:r>
              <a:rPr lang="ru-RU" sz="1200" i="1" dirty="0" smtClean="0"/>
              <a:t>). </a:t>
            </a:r>
          </a:p>
          <a:p>
            <a:endParaRPr lang="ru-RU" sz="1200" i="1" dirty="0" smtClean="0"/>
          </a:p>
          <a:p>
            <a:r>
              <a:rPr lang="ru-RU" sz="1200" i="1" dirty="0" smtClean="0"/>
              <a:t>Ближайший </a:t>
            </a:r>
            <a:r>
              <a:rPr lang="ru-RU" sz="1200" i="1" dirty="0"/>
              <a:t>среднесрочный период детализируется по задачам, показателям, определяет перечень базовых проектов развития </a:t>
            </a:r>
            <a:r>
              <a:rPr lang="ru-RU" sz="1200" i="1" dirty="0" smtClean="0"/>
              <a:t>Санкт-Петербурга </a:t>
            </a:r>
            <a:r>
              <a:rPr lang="ru-RU" sz="1200" i="1" dirty="0"/>
              <a:t>на весь период действия Стратегии.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0" y="1407840"/>
            <a:ext cx="5009269" cy="2123658"/>
          </a:xfrm>
          <a:prstGeom prst="rect">
            <a:avLst/>
          </a:prstGeom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1200" b="1" u="sng" dirty="0" smtClean="0">
                <a:solidFill>
                  <a:srgbClr val="7030A0"/>
                </a:solidFill>
              </a:rPr>
              <a:t>Инструменты Экономической политики</a:t>
            </a:r>
            <a:r>
              <a:rPr lang="ru-RU" sz="1200" dirty="0" smtClean="0">
                <a:solidFill>
                  <a:srgbClr val="7030A0"/>
                </a:solidFill>
              </a:rPr>
              <a:t>:</a:t>
            </a:r>
          </a:p>
          <a:p>
            <a:pPr marL="285750" indent="-285750">
              <a:buFontTx/>
              <a:buChar char="-"/>
            </a:pPr>
            <a:r>
              <a:rPr lang="ru-RU" sz="1200" dirty="0" smtClean="0">
                <a:solidFill>
                  <a:srgbClr val="7030A0"/>
                </a:solidFill>
              </a:rPr>
              <a:t>Бюджетная политика </a:t>
            </a:r>
          </a:p>
          <a:p>
            <a:pPr marL="285750" indent="-285750">
              <a:buFontTx/>
              <a:buChar char="-"/>
            </a:pPr>
            <a:r>
              <a:rPr lang="ru-RU" sz="1200" dirty="0" smtClean="0">
                <a:solidFill>
                  <a:srgbClr val="7030A0"/>
                </a:solidFill>
              </a:rPr>
              <a:t>Налоговая политика</a:t>
            </a:r>
          </a:p>
          <a:p>
            <a:pPr marL="285750" indent="-285750">
              <a:buFontTx/>
              <a:buChar char="-"/>
            </a:pPr>
            <a:r>
              <a:rPr lang="ru-RU" sz="1200" dirty="0">
                <a:solidFill>
                  <a:srgbClr val="7030A0"/>
                </a:solidFill>
              </a:rPr>
              <a:t>Градостроительная политика</a:t>
            </a:r>
          </a:p>
          <a:p>
            <a:pPr marL="285750" indent="-285750">
              <a:buFontTx/>
              <a:buChar char="-"/>
            </a:pPr>
            <a:r>
              <a:rPr lang="ru-RU" sz="1200" dirty="0" smtClean="0">
                <a:solidFill>
                  <a:srgbClr val="7030A0"/>
                </a:solidFill>
              </a:rPr>
              <a:t>Политика в сфере тарифов и ценообразования</a:t>
            </a:r>
          </a:p>
          <a:p>
            <a:pPr marL="285750" indent="-285750">
              <a:buFontTx/>
              <a:buChar char="-"/>
            </a:pPr>
            <a:r>
              <a:rPr lang="ru-RU" sz="1200" dirty="0" smtClean="0">
                <a:solidFill>
                  <a:srgbClr val="7030A0"/>
                </a:solidFill>
              </a:rPr>
              <a:t>Инновационная политика</a:t>
            </a:r>
          </a:p>
          <a:p>
            <a:pPr marL="285750" indent="-285750">
              <a:buFontTx/>
              <a:buChar char="-"/>
            </a:pPr>
            <a:r>
              <a:rPr lang="ru-RU" sz="1200" dirty="0" smtClean="0">
                <a:solidFill>
                  <a:srgbClr val="7030A0"/>
                </a:solidFill>
              </a:rPr>
              <a:t>Инвестиционная политика</a:t>
            </a:r>
          </a:p>
          <a:p>
            <a:pPr marL="285750" indent="-285750">
              <a:buFontTx/>
              <a:buChar char="-"/>
            </a:pPr>
            <a:r>
              <a:rPr lang="ru-RU" sz="1200" dirty="0" smtClean="0">
                <a:solidFill>
                  <a:srgbClr val="7030A0"/>
                </a:solidFill>
              </a:rPr>
              <a:t>Политика в сфере рынка труда </a:t>
            </a:r>
          </a:p>
          <a:p>
            <a:pPr marL="285750" indent="-285750">
              <a:buFontTx/>
              <a:buChar char="-"/>
            </a:pPr>
            <a:r>
              <a:rPr lang="ru-RU" sz="1200" dirty="0" smtClean="0">
                <a:solidFill>
                  <a:srgbClr val="7030A0"/>
                </a:solidFill>
              </a:rPr>
              <a:t>Политика в сфере использования государственного имущества</a:t>
            </a:r>
          </a:p>
          <a:p>
            <a:pPr marL="285750" indent="-285750">
              <a:buFontTx/>
              <a:buChar char="-"/>
            </a:pPr>
            <a:r>
              <a:rPr lang="ru-RU" sz="1200" dirty="0" smtClean="0">
                <a:solidFill>
                  <a:srgbClr val="7030A0"/>
                </a:solidFill>
              </a:rPr>
              <a:t>Политика развития стратегических направлений</a:t>
            </a:r>
          </a:p>
          <a:p>
            <a:pPr marL="285750" indent="-285750">
              <a:buFontTx/>
              <a:buChar char="-"/>
            </a:pPr>
            <a:r>
              <a:rPr lang="ru-RU" sz="1200" dirty="0" smtClean="0">
                <a:solidFill>
                  <a:srgbClr val="7030A0"/>
                </a:solidFill>
              </a:rPr>
              <a:t>Политика в сфере мониторинга и контроля, в </a:t>
            </a:r>
            <a:r>
              <a:rPr lang="ru-RU" sz="1200" dirty="0" err="1" smtClean="0">
                <a:solidFill>
                  <a:srgbClr val="7030A0"/>
                </a:solidFill>
              </a:rPr>
              <a:t>т.ч</a:t>
            </a:r>
            <a:r>
              <a:rPr lang="ru-RU" sz="1200" dirty="0" smtClean="0">
                <a:solidFill>
                  <a:srgbClr val="7030A0"/>
                </a:solidFill>
              </a:rPr>
              <a:t>. общественного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307110" y="764704"/>
            <a:ext cx="8505859" cy="584775"/>
          </a:xfrm>
          <a:prstGeom prst="rect">
            <a:avLst/>
          </a:prstGeom>
          <a:ln w="19050">
            <a:solidFill>
              <a:srgbClr val="7030A0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ru-RU" sz="1600" b="1" u="sng" dirty="0">
                <a:solidFill>
                  <a:srgbClr val="7030A0"/>
                </a:solidFill>
              </a:rPr>
              <a:t>Экономическая </a:t>
            </a:r>
            <a:r>
              <a:rPr lang="ru-RU" sz="1600" b="1" u="sng" dirty="0" smtClean="0">
                <a:solidFill>
                  <a:srgbClr val="7030A0"/>
                </a:solidFill>
              </a:rPr>
              <a:t>политика Санкт-Петербурга </a:t>
            </a:r>
            <a:r>
              <a:rPr lang="ru-RU" sz="1600" dirty="0" smtClean="0"/>
              <a:t>– комплекс мероприятий, направленных </a:t>
            </a:r>
            <a:br>
              <a:rPr lang="ru-RU" sz="1600" dirty="0" smtClean="0"/>
            </a:br>
            <a:r>
              <a:rPr lang="ru-RU" sz="1600" dirty="0" smtClean="0"/>
              <a:t>на достижение целей социально-экономического развития Санкт-Петербурга</a:t>
            </a:r>
            <a:endParaRPr lang="ru-RU" sz="1600" dirty="0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251520" y="0"/>
            <a:ext cx="9145016" cy="76470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/>
            <a:r>
              <a:rPr lang="ru-RU" sz="2200" dirty="0" smtClean="0">
                <a:solidFill>
                  <a:schemeClr val="tx1"/>
                </a:solidFill>
              </a:rPr>
              <a:t>Механизм реализации Стратегии 2030</a:t>
            </a:r>
            <a:endParaRPr lang="ru-RU" sz="2200" dirty="0">
              <a:solidFill>
                <a:schemeClr val="tx1"/>
              </a:solidFill>
            </a:endParaRPr>
          </a:p>
        </p:txBody>
      </p:sp>
      <p:sp>
        <p:nvSpPr>
          <p:cNvPr id="7" name="Номер слайда 1"/>
          <p:cNvSpPr txBox="1">
            <a:spLocks/>
          </p:cNvSpPr>
          <p:nvPr/>
        </p:nvSpPr>
        <p:spPr>
          <a:xfrm>
            <a:off x="7982174" y="6492875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ctr" defTabSz="914400" rtl="0" eaLnBrk="1" latinLnBrk="0" hangingPunct="1">
              <a:defRPr sz="1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B19B0651-EE4F-4900-A07F-96A6BFA9D0F0}" type="slidenum">
              <a:rPr lang="ru-RU" smtClean="0"/>
              <a:pPr algn="r"/>
              <a:t>11</a:t>
            </a:fld>
            <a:endParaRPr lang="ru-RU" dirty="0"/>
          </a:p>
        </p:txBody>
      </p:sp>
      <p:sp>
        <p:nvSpPr>
          <p:cNvPr id="8" name="Стрелка вниз 7"/>
          <p:cNvSpPr/>
          <p:nvPr/>
        </p:nvSpPr>
        <p:spPr>
          <a:xfrm>
            <a:off x="4073165" y="3531498"/>
            <a:ext cx="936104" cy="219475"/>
          </a:xfrm>
          <a:prstGeom prst="downArrow">
            <a:avLst/>
          </a:prstGeom>
          <a:solidFill>
            <a:schemeClr val="bg2"/>
          </a:solidFill>
          <a:ln w="19050">
            <a:solidFill>
              <a:schemeClr val="tx1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TextBox 8"/>
          <p:cNvSpPr txBox="1"/>
          <p:nvPr/>
        </p:nvSpPr>
        <p:spPr>
          <a:xfrm>
            <a:off x="251520" y="3822981"/>
            <a:ext cx="8683208" cy="86177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ru-RU" b="1" u="sng" dirty="0">
                <a:solidFill>
                  <a:schemeClr val="accent1"/>
                </a:solidFill>
              </a:rPr>
              <a:t>Программа социально-экономического </a:t>
            </a:r>
            <a:r>
              <a:rPr lang="ru-RU" b="1" u="sng" dirty="0" smtClean="0">
                <a:solidFill>
                  <a:schemeClr val="accent1"/>
                </a:solidFill>
              </a:rPr>
              <a:t>развития</a:t>
            </a:r>
            <a:r>
              <a:rPr lang="ru-RU" b="1" dirty="0" smtClean="0">
                <a:solidFill>
                  <a:schemeClr val="accent1"/>
                </a:solidFill>
              </a:rPr>
              <a:t> </a:t>
            </a:r>
            <a:r>
              <a:rPr lang="ru-RU" sz="1600" dirty="0" smtClean="0"/>
              <a:t>- </a:t>
            </a:r>
            <a:r>
              <a:rPr lang="ru-RU" sz="1600" dirty="0"/>
              <a:t>комплексная система целей </a:t>
            </a:r>
            <a:r>
              <a:rPr lang="ru-RU" sz="1600" dirty="0" smtClean="0"/>
              <a:t>и приоритетов социально-экономического </a:t>
            </a:r>
            <a:r>
              <a:rPr lang="ru-RU" sz="1600" dirty="0"/>
              <a:t>развития Санкт-Петербурга на ближайший среднесрочный период, а также целевых </a:t>
            </a:r>
            <a:r>
              <a:rPr lang="ru-RU" sz="1600" dirty="0" smtClean="0"/>
              <a:t>показателей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248437" y="4674743"/>
            <a:ext cx="867714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200" i="1" dirty="0"/>
              <a:t>Программа социально-экономического развития – публичный документ, содержащий перечень показателей, направленный на реализацию целей, определенных в Стратегии</a:t>
            </a:r>
            <a:r>
              <a:rPr lang="ru-RU" sz="1200" i="1" dirty="0" smtClean="0"/>
              <a:t>. Программа </a:t>
            </a:r>
            <a:r>
              <a:rPr lang="ru-RU" sz="1200" i="1" dirty="0"/>
              <a:t>социально-экономического развития разрабатывается на </a:t>
            </a:r>
            <a:r>
              <a:rPr lang="ru-RU" sz="1200" i="1" dirty="0" smtClean="0"/>
              <a:t>6 </a:t>
            </a:r>
            <a:r>
              <a:rPr lang="ru-RU" sz="1200" i="1" dirty="0"/>
              <a:t>лет.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58517" y="5551173"/>
            <a:ext cx="8856984" cy="1077218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0" algn="just"/>
            <a:r>
              <a:rPr lang="ru-RU" sz="1600" b="1" u="sng" dirty="0" smtClean="0">
                <a:solidFill>
                  <a:schemeClr val="accent3">
                    <a:lumMod val="75000"/>
                  </a:schemeClr>
                </a:solidFill>
              </a:rPr>
              <a:t>Комплексный </a:t>
            </a:r>
            <a:r>
              <a:rPr lang="ru-RU" sz="1600" b="1" u="sng" dirty="0">
                <a:solidFill>
                  <a:schemeClr val="accent3">
                    <a:lumMod val="75000"/>
                  </a:schemeClr>
                </a:solidFill>
              </a:rPr>
              <a:t>план деятельности </a:t>
            </a:r>
            <a:r>
              <a:rPr lang="ru-RU" sz="1600" b="1" u="sng" dirty="0" smtClean="0">
                <a:solidFill>
                  <a:schemeClr val="accent3">
                    <a:lumMod val="75000"/>
                  </a:schemeClr>
                </a:solidFill>
              </a:rPr>
              <a:t>ИОГВ Санкт-Петербурга </a:t>
            </a:r>
            <a:r>
              <a:rPr lang="ru-RU" sz="1600" b="1" u="sng" dirty="0">
                <a:solidFill>
                  <a:schemeClr val="accent3">
                    <a:lumMod val="75000"/>
                  </a:schemeClr>
                </a:solidFill>
              </a:rPr>
              <a:t>по реализации </a:t>
            </a:r>
            <a:r>
              <a:rPr lang="ru-RU" sz="1600" b="1" u="sng" dirty="0" smtClean="0">
                <a:solidFill>
                  <a:schemeClr val="accent3">
                    <a:lumMod val="75000"/>
                  </a:schemeClr>
                </a:solidFill>
              </a:rPr>
              <a:t>Программы</a:t>
            </a:r>
            <a:r>
              <a:rPr lang="ru-RU" sz="1600" b="1" dirty="0" smtClean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ru-RU" sz="1600" dirty="0" smtClean="0"/>
              <a:t>– совокупность действий исполнительных органов государственной власти по реализации целей Стратегии, в сущности – управление подпрограммами, содержащимися в государственных программах региона</a:t>
            </a:r>
            <a:endParaRPr lang="ru-RU" sz="1600" dirty="0"/>
          </a:p>
        </p:txBody>
      </p:sp>
      <p:sp>
        <p:nvSpPr>
          <p:cNvPr id="11" name="Стрелка вниз 10"/>
          <p:cNvSpPr/>
          <p:nvPr/>
        </p:nvSpPr>
        <p:spPr>
          <a:xfrm>
            <a:off x="4073165" y="5136408"/>
            <a:ext cx="936104" cy="326099"/>
          </a:xfrm>
          <a:prstGeom prst="downArrow">
            <a:avLst/>
          </a:prstGeom>
          <a:solidFill>
            <a:schemeClr val="bg2"/>
          </a:solidFill>
          <a:ln w="19050">
            <a:solidFill>
              <a:schemeClr val="tx1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72562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7982174" y="6492875"/>
            <a:ext cx="1161826" cy="365125"/>
          </a:xfrm>
        </p:spPr>
        <p:txBody>
          <a:bodyPr/>
          <a:lstStyle/>
          <a:p>
            <a:pPr algn="r"/>
            <a:fld id="{B19B0651-EE4F-4900-A07F-96A6BFA9D0F0}" type="slidenum">
              <a:rPr lang="ru-RU" smtClean="0"/>
              <a:pPr algn="r"/>
              <a:t>12</a:t>
            </a:fld>
            <a:endParaRPr lang="ru-RU" dirty="0"/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251520" y="0"/>
            <a:ext cx="9145016" cy="76470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/>
            <a:r>
              <a:rPr lang="ru-RU" sz="2200" dirty="0" smtClean="0">
                <a:solidFill>
                  <a:schemeClr val="tx1"/>
                </a:solidFill>
              </a:rPr>
              <a:t>Механизм реализации Стратегии 2030: </a:t>
            </a:r>
            <a:br>
              <a:rPr lang="ru-RU" sz="2200" dirty="0" smtClean="0">
                <a:solidFill>
                  <a:schemeClr val="tx1"/>
                </a:solidFill>
              </a:rPr>
            </a:br>
            <a:r>
              <a:rPr lang="ru-RU" sz="2200" dirty="0" smtClean="0">
                <a:solidFill>
                  <a:schemeClr val="tx1"/>
                </a:solidFill>
              </a:rPr>
              <a:t>Государственные программы Санкт-Петербурга</a:t>
            </a:r>
            <a:endParaRPr lang="ru-RU" sz="2200" dirty="0">
              <a:solidFill>
                <a:schemeClr val="tx1"/>
              </a:solidFill>
            </a:endParaRPr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1537059659"/>
              </p:ext>
            </p:extLst>
          </p:nvPr>
        </p:nvGraphicFramePr>
        <p:xfrm>
          <a:off x="176364" y="2780928"/>
          <a:ext cx="8973666" cy="391778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164065" y="1597940"/>
            <a:ext cx="8784976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i="1" dirty="0"/>
              <a:t>Государственные программы Санкт-Петербурга разрабатываются на 6 </a:t>
            </a:r>
            <a:r>
              <a:rPr lang="ru-RU" sz="1400" i="1" dirty="0" smtClean="0"/>
              <a:t>лет для </a:t>
            </a:r>
            <a:r>
              <a:rPr lang="ru-RU" sz="1400" i="1" dirty="0"/>
              <a:t>достижения целей, обозначенных в Программе СЭР, на основе положений Отраслевых концепций и с учетом Основных направлений деятельности, Комплексного плана.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46448" y="2420888"/>
            <a:ext cx="528862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b="1" i="1" u="sng" dirty="0" smtClean="0">
                <a:solidFill>
                  <a:schemeClr val="tx2"/>
                </a:solidFill>
              </a:rPr>
              <a:t>Государственные программы Санкт-Петербурга:</a:t>
            </a:r>
            <a:endParaRPr lang="ru-RU" sz="1600" b="1" i="1" u="sng" dirty="0">
              <a:solidFill>
                <a:schemeClr val="tx2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35013" y="940256"/>
            <a:ext cx="8599846" cy="58477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1600" b="1" u="sng" dirty="0" smtClean="0">
                <a:solidFill>
                  <a:srgbClr val="00B0F0"/>
                </a:solidFill>
              </a:rPr>
              <a:t>Государственные программы</a:t>
            </a:r>
            <a:r>
              <a:rPr lang="ru-RU" sz="1600" dirty="0" smtClean="0"/>
              <a:t> – инструмент реализации целей, определенных в Стратегии, </a:t>
            </a:r>
            <a:br>
              <a:rPr lang="ru-RU" sz="1600" dirty="0" smtClean="0"/>
            </a:br>
            <a:r>
              <a:rPr lang="ru-RU" sz="1600" dirty="0" smtClean="0"/>
              <a:t>набор выверенных с бюджетом расходных обязательств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34444411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611560" y="4941168"/>
            <a:ext cx="7772400" cy="1780108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tx1"/>
                </a:solidFill>
              </a:rPr>
              <a:t>Благодарю за внимание!</a:t>
            </a:r>
            <a:br>
              <a:rPr lang="ru-RU" dirty="0" smtClean="0">
                <a:solidFill>
                  <a:schemeClr val="tx1"/>
                </a:solidFill>
              </a:rPr>
            </a:br>
            <a:r>
              <a:rPr lang="ru-RU" dirty="0">
                <a:solidFill>
                  <a:schemeClr val="tx1"/>
                </a:solidFill>
              </a:rPr>
              <a:t/>
            </a:r>
            <a:br>
              <a:rPr lang="ru-RU" dirty="0">
                <a:solidFill>
                  <a:schemeClr val="tx1"/>
                </a:solidFill>
              </a:rPr>
            </a:br>
            <a:r>
              <a:rPr lang="ru-RU" dirty="0" smtClean="0">
                <a:solidFill>
                  <a:schemeClr val="tx1"/>
                </a:solidFill>
              </a:rPr>
              <a:t>Предлагаем принять участие </a:t>
            </a:r>
            <a:r>
              <a:rPr lang="en-US" dirty="0" smtClean="0">
                <a:solidFill>
                  <a:schemeClr val="tx1"/>
                </a:solidFill>
              </a:rPr>
              <a:t/>
            </a:r>
            <a:br>
              <a:rPr lang="en-US" dirty="0" smtClean="0">
                <a:solidFill>
                  <a:schemeClr val="tx1"/>
                </a:solidFill>
              </a:rPr>
            </a:br>
            <a:r>
              <a:rPr lang="ru-RU" dirty="0" smtClean="0">
                <a:solidFill>
                  <a:schemeClr val="tx1"/>
                </a:solidFill>
              </a:rPr>
              <a:t>в обсуждении!</a:t>
            </a:r>
            <a:br>
              <a:rPr lang="ru-RU" dirty="0" smtClean="0">
                <a:solidFill>
                  <a:schemeClr val="tx1"/>
                </a:solidFill>
              </a:rPr>
            </a:br>
            <a:r>
              <a:rPr lang="en-US" dirty="0" smtClean="0">
                <a:solidFill>
                  <a:schemeClr val="tx1"/>
                </a:solidFill>
              </a:rPr>
              <a:t/>
            </a:r>
            <a:br>
              <a:rPr lang="en-US" dirty="0" smtClean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/>
            </a:r>
            <a:br>
              <a:rPr lang="en-US" dirty="0">
                <a:solidFill>
                  <a:schemeClr val="tx1"/>
                </a:solidFill>
              </a:rPr>
            </a:br>
            <a:r>
              <a:rPr lang="ru-RU" dirty="0">
                <a:solidFill>
                  <a:schemeClr val="tx1"/>
                </a:solidFill>
              </a:rPr>
              <a:t/>
            </a:r>
            <a:br>
              <a:rPr lang="ru-RU" dirty="0">
                <a:solidFill>
                  <a:schemeClr val="tx1"/>
                </a:solidFill>
              </a:rPr>
            </a:br>
            <a:r>
              <a:rPr lang="en-US" b="1" u="sng" dirty="0" smtClean="0">
                <a:solidFill>
                  <a:schemeClr val="tx1"/>
                </a:solidFill>
              </a:rPr>
              <a:t>spbstrategy2030.ru</a:t>
            </a:r>
            <a:endParaRPr lang="ru-RU" b="1" u="sng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42869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982174" y="6492875"/>
            <a:ext cx="1161826" cy="365125"/>
          </a:xfrm>
        </p:spPr>
        <p:txBody>
          <a:bodyPr/>
          <a:lstStyle/>
          <a:p>
            <a:pPr algn="r" eaLnBrk="1" latinLnBrk="0" hangingPunct="1"/>
            <a:fld id="{69E29E33-B620-47F9-BB04-8846C2A5AFCC}" type="slidenum">
              <a:rPr kumimoji="0" lang="en-US" smtClean="0"/>
              <a:pPr algn="r" eaLnBrk="1" latinLnBrk="0" hangingPunct="1"/>
              <a:t>2</a:t>
            </a:fld>
            <a:endParaRPr kumimoji="0"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79512" y="836712"/>
            <a:ext cx="445987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i="1" dirty="0" smtClean="0"/>
              <a:t>Зачем и кому нужна Стратегия 2030?</a:t>
            </a:r>
            <a:endParaRPr lang="ru-RU" sz="2000" b="1" i="1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539553" y="1340768"/>
            <a:ext cx="8349844" cy="36009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600"/>
              </a:spcAft>
            </a:pPr>
            <a:r>
              <a:rPr lang="ru-RU" sz="1600" i="1" u="sng" dirty="0"/>
              <a:t>Горожанам</a:t>
            </a:r>
            <a:r>
              <a:rPr lang="ru-RU" sz="1600" i="1" dirty="0"/>
              <a:t> – чтобы понимать, в каком городе и каких условиях </a:t>
            </a:r>
            <a:r>
              <a:rPr lang="ru-RU" sz="1600" i="1" dirty="0" smtClean="0"/>
              <a:t>они будут </a:t>
            </a:r>
            <a:r>
              <a:rPr lang="ru-RU" sz="1600" i="1" dirty="0"/>
              <a:t>жить через </a:t>
            </a:r>
            <a:r>
              <a:rPr lang="ru-RU" sz="1600" i="1" dirty="0" smtClean="0"/>
              <a:t/>
            </a:r>
            <a:br>
              <a:rPr lang="ru-RU" sz="1600" i="1" dirty="0" smtClean="0"/>
            </a:br>
            <a:r>
              <a:rPr lang="ru-RU" sz="1600" i="1" dirty="0" smtClean="0"/>
              <a:t>15-20 лет, а </a:t>
            </a:r>
            <a:r>
              <a:rPr lang="ru-RU" sz="1600" i="1" dirty="0"/>
              <a:t>также, чтобы осознавать границы вмешательства власти в социально-хозяйственную жизнь города;</a:t>
            </a:r>
          </a:p>
          <a:p>
            <a:pPr algn="just">
              <a:spcAft>
                <a:spcPts val="600"/>
              </a:spcAft>
            </a:pPr>
            <a:r>
              <a:rPr lang="ru-RU" sz="1600" i="1" u="sng" dirty="0"/>
              <a:t>Органам власти </a:t>
            </a:r>
            <a:r>
              <a:rPr lang="ru-RU" sz="1600" i="1" dirty="0"/>
              <a:t>– чтобы четко знать свои задачи и конкретные результирующие показатели своей деятельности, грамотно распределять для достижения поставленных целей имеющиеся ограниченные ресурсы;</a:t>
            </a:r>
          </a:p>
          <a:p>
            <a:pPr algn="just">
              <a:spcAft>
                <a:spcPts val="600"/>
              </a:spcAft>
            </a:pPr>
            <a:r>
              <a:rPr lang="ru-RU" sz="1600" i="1" u="sng" dirty="0"/>
              <a:t>Бизнесу</a:t>
            </a:r>
            <a:r>
              <a:rPr lang="ru-RU" sz="1600" i="1" dirty="0"/>
              <a:t> – чтобы, сообразуясь с целевыми установками города, строить свои планы, инвестировать, развиваться;</a:t>
            </a:r>
          </a:p>
          <a:p>
            <a:pPr algn="just">
              <a:spcAft>
                <a:spcPts val="600"/>
              </a:spcAft>
            </a:pPr>
            <a:r>
              <a:rPr lang="ru-RU" sz="1600" i="1" u="sng" dirty="0"/>
              <a:t>Общественным организациям </a:t>
            </a:r>
            <a:r>
              <a:rPr lang="ru-RU" sz="1600" i="1" dirty="0"/>
              <a:t>– для обеспечения открытости и гарантий развития цивилизованного гражданского общества;</a:t>
            </a:r>
          </a:p>
          <a:p>
            <a:pPr algn="just">
              <a:spcAft>
                <a:spcPts val="600"/>
              </a:spcAft>
            </a:pPr>
            <a:r>
              <a:rPr lang="ru-RU" sz="1600" i="1" u="sng" dirty="0"/>
              <a:t>Сопредельным регионам России и государствам </a:t>
            </a:r>
            <a:r>
              <a:rPr lang="ru-RU" sz="1600" i="1" dirty="0"/>
              <a:t>– для балансировки стратегических планов развития, их гражданам – для понимания того, что они приезжают, гостят, работают, живут в современном безопасном городе, ориентированном на человека.</a:t>
            </a:r>
            <a:endParaRPr lang="ru-RU" sz="1600" i="1" dirty="0">
              <a:effectLst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79510" y="5157192"/>
            <a:ext cx="410561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i="1" dirty="0" smtClean="0"/>
              <a:t>Что определяет Стратегия 2030?</a:t>
            </a:r>
            <a:endParaRPr lang="ru-RU" sz="2000" b="1" i="1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611560" y="5733256"/>
            <a:ext cx="8532440" cy="9848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spcAft>
                <a:spcPts val="1200"/>
              </a:spcAft>
              <a:buFont typeface="Wingdings" pitchFamily="2" charset="2"/>
              <a:buChar char="Ø"/>
            </a:pPr>
            <a:r>
              <a:rPr lang="ru-RU" sz="1600" i="1" dirty="0" smtClean="0"/>
              <a:t>Цели и приоритеты социально-экономического развития Санкт-Петербурга</a:t>
            </a:r>
          </a:p>
          <a:p>
            <a:pPr marL="285750" indent="-285750" algn="just">
              <a:spcAft>
                <a:spcPts val="1200"/>
              </a:spcAft>
              <a:buFont typeface="Wingdings" pitchFamily="2" charset="2"/>
              <a:buChar char="Ø"/>
            </a:pPr>
            <a:r>
              <a:rPr lang="ru-RU" sz="1600" i="1" dirty="0" smtClean="0"/>
              <a:t>Инструменты и механизм государственного управления социально-экономическим развитием Санкт-Петербурга</a:t>
            </a:r>
            <a:endParaRPr lang="ru-RU" sz="1600" i="1" dirty="0"/>
          </a:p>
        </p:txBody>
      </p:sp>
    </p:spTree>
    <p:extLst>
      <p:ext uri="{BB962C8B-B14F-4D97-AF65-F5344CB8AC3E}">
        <p14:creationId xmlns:p14="http://schemas.microsoft.com/office/powerpoint/2010/main" val="36283373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7972550" y="6512267"/>
            <a:ext cx="1161826" cy="365125"/>
          </a:xfrm>
        </p:spPr>
        <p:txBody>
          <a:bodyPr/>
          <a:lstStyle/>
          <a:p>
            <a:pPr algn="r"/>
            <a:fld id="{B19B0651-EE4F-4900-A07F-96A6BFA9D0F0}" type="slidenum">
              <a:rPr lang="ru-RU" smtClean="0"/>
              <a:pPr algn="r"/>
              <a:t>3</a:t>
            </a:fld>
            <a:endParaRPr lang="ru-RU" dirty="0"/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179512" y="116632"/>
            <a:ext cx="9192448" cy="5486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/>
            <a:r>
              <a:rPr lang="ru-RU" sz="2400" dirty="0" smtClean="0">
                <a:solidFill>
                  <a:schemeClr val="tx1"/>
                </a:solidFill>
              </a:rPr>
              <a:t>Определение Стратегии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1519" y="836712"/>
            <a:ext cx="8600227" cy="203132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ru-RU" sz="2000" b="1" u="sng" dirty="0">
                <a:solidFill>
                  <a:schemeClr val="accent6">
                    <a:lumMod val="75000"/>
                  </a:schemeClr>
                </a:solidFill>
              </a:rPr>
              <a:t>Стратегия</a:t>
            </a:r>
            <a:r>
              <a:rPr lang="ru-RU" sz="2000" dirty="0">
                <a:solidFill>
                  <a:schemeClr val="accent6">
                    <a:lumMod val="75000"/>
                  </a:schemeClr>
                </a:solidFill>
              </a:rPr>
              <a:t> – 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</a:rPr>
              <a:t>это путеводитель к выверенным 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приоритетам и 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</a:rPr>
              <a:t>целям через хаос будущего и неизвестного. Это мудрость, 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умноженная 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</a:rPr>
              <a:t>на точно выбранный вектор атаки с 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оценкой ресурсной ограниченности.</a:t>
            </a:r>
          </a:p>
          <a:p>
            <a:pPr algn="r"/>
            <a:r>
              <a:rPr lang="ru-RU" sz="1400" i="1" dirty="0">
                <a:solidFill>
                  <a:schemeClr val="accent6">
                    <a:lumMod val="75000"/>
                  </a:schemeClr>
                </a:solidFill>
              </a:rPr>
              <a:t>д.э.н., профессор, иностранный член РАН, </a:t>
            </a:r>
            <a:r>
              <a:rPr lang="ru-RU" sz="1400" b="1" i="1" dirty="0">
                <a:solidFill>
                  <a:schemeClr val="accent6">
                    <a:lumMod val="75000"/>
                  </a:schemeClr>
                </a:solidFill>
              </a:rPr>
              <a:t>В.Л. </a:t>
            </a:r>
            <a:r>
              <a:rPr lang="ru-RU" sz="1400" b="1" i="1" dirty="0" smtClean="0">
                <a:solidFill>
                  <a:schemeClr val="accent6">
                    <a:lumMod val="75000"/>
                  </a:schemeClr>
                </a:solidFill>
              </a:rPr>
              <a:t>Квинт</a:t>
            </a:r>
            <a:endParaRPr lang="ru-RU" sz="1400" i="1" u="sng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algn="just"/>
            <a:r>
              <a:rPr lang="ru-RU" sz="2000" b="1" u="sng" dirty="0" smtClean="0">
                <a:solidFill>
                  <a:schemeClr val="accent6">
                    <a:lumMod val="75000"/>
                  </a:schemeClr>
                </a:solidFill>
              </a:rPr>
              <a:t>Стратегия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 - 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</a:rPr>
              <a:t>это план, интегрирующий главные цели, политику и 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действия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/>
            </a:r>
            <a:b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</a:b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в 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</a:rPr>
              <a:t>согласованное целое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.</a:t>
            </a:r>
          </a:p>
          <a:p>
            <a:pPr algn="r"/>
            <a:r>
              <a:rPr lang="ru-RU" sz="1400" i="1" dirty="0" err="1">
                <a:solidFill>
                  <a:schemeClr val="accent6">
                    <a:lumMod val="75000"/>
                  </a:schemeClr>
                </a:solidFill>
              </a:rPr>
              <a:t>Куинн</a:t>
            </a:r>
            <a:r>
              <a:rPr lang="ru-RU" sz="1400" i="1" dirty="0">
                <a:solidFill>
                  <a:schemeClr val="accent6">
                    <a:lumMod val="75000"/>
                  </a:schemeClr>
                </a:solidFill>
              </a:rPr>
              <a:t> Дж. Б</a:t>
            </a:r>
            <a:r>
              <a:rPr lang="ru-RU" sz="1400" i="1" dirty="0" smtClean="0">
                <a:solidFill>
                  <a:schemeClr val="accent6">
                    <a:lumMod val="75000"/>
                  </a:schemeClr>
                </a:solidFill>
              </a:rPr>
              <a:t>., «Стратегический </a:t>
            </a:r>
            <a:r>
              <a:rPr lang="ru-RU" sz="1400" i="1" dirty="0">
                <a:solidFill>
                  <a:schemeClr val="accent6">
                    <a:lumMod val="75000"/>
                  </a:schemeClr>
                </a:solidFill>
              </a:rPr>
              <a:t>процесс: концепции, проблемы, </a:t>
            </a:r>
            <a:r>
              <a:rPr lang="ru-RU" sz="1400" i="1" dirty="0" smtClean="0">
                <a:solidFill>
                  <a:schemeClr val="accent6">
                    <a:lumMod val="75000"/>
                  </a:schemeClr>
                </a:solidFill>
              </a:rPr>
              <a:t>решения»</a:t>
            </a:r>
            <a:endParaRPr lang="ru-RU" sz="1400" i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94596" y="3194237"/>
            <a:ext cx="6914072" cy="31700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itchFamily="2" charset="2"/>
              <a:buChar char="Ø"/>
            </a:pPr>
            <a:r>
              <a:rPr lang="ru-RU" sz="2000" b="1" i="1" dirty="0" smtClean="0">
                <a:solidFill>
                  <a:schemeClr val="accent6">
                    <a:lumMod val="75000"/>
                  </a:schemeClr>
                </a:solidFill>
              </a:rPr>
              <a:t>Стратегия</a:t>
            </a:r>
            <a:r>
              <a:rPr lang="ru-RU" sz="2000" i="1" dirty="0" smtClean="0"/>
              <a:t> – </a:t>
            </a:r>
            <a:r>
              <a:rPr lang="ru-RU" sz="2000" b="1" i="1" u="sng" dirty="0" smtClean="0"/>
              <a:t>документ общего характера</a:t>
            </a:r>
            <a:r>
              <a:rPr lang="ru-RU" sz="2000" i="1" dirty="0" smtClean="0"/>
              <a:t>, </a:t>
            </a:r>
            <a:br>
              <a:rPr lang="ru-RU" sz="2000" i="1" dirty="0" smtClean="0"/>
            </a:br>
            <a:r>
              <a:rPr lang="ru-RU" sz="2000" i="1" dirty="0" smtClean="0"/>
              <a:t>определяющий систему целей</a:t>
            </a:r>
          </a:p>
          <a:p>
            <a:pPr marL="285750" indent="-285750">
              <a:buFont typeface="Wingdings" pitchFamily="2" charset="2"/>
              <a:buChar char="Ø"/>
            </a:pPr>
            <a:endParaRPr lang="ru-RU" sz="2000" i="1" dirty="0"/>
          </a:p>
          <a:p>
            <a:pPr marL="285750" indent="-285750">
              <a:buFont typeface="Wingdings" pitchFamily="2" charset="2"/>
              <a:buChar char="Ø"/>
            </a:pPr>
            <a:r>
              <a:rPr lang="ru-RU" sz="2000" b="1" i="1" dirty="0" smtClean="0">
                <a:solidFill>
                  <a:schemeClr val="accent6">
                    <a:lumMod val="75000"/>
                  </a:schemeClr>
                </a:solidFill>
              </a:rPr>
              <a:t>Стратегия</a:t>
            </a:r>
            <a:r>
              <a:rPr lang="ru-RU" sz="2000" i="1" dirty="0" smtClean="0"/>
              <a:t> определяет основные тренды и направления </a:t>
            </a:r>
            <a:br>
              <a:rPr lang="ru-RU" sz="2000" i="1" dirty="0" smtClean="0"/>
            </a:br>
            <a:r>
              <a:rPr lang="ru-RU" sz="2000" i="1" dirty="0" smtClean="0"/>
              <a:t>социально-экономического развития</a:t>
            </a:r>
          </a:p>
          <a:p>
            <a:pPr marL="285750" indent="-285750">
              <a:buFont typeface="Wingdings" pitchFamily="2" charset="2"/>
              <a:buChar char="Ø"/>
            </a:pPr>
            <a:endParaRPr lang="ru-RU" sz="2000" i="1" dirty="0"/>
          </a:p>
          <a:p>
            <a:pPr marL="285750" indent="-285750">
              <a:buFont typeface="Wingdings" pitchFamily="2" charset="2"/>
              <a:buChar char="Ø"/>
            </a:pPr>
            <a:r>
              <a:rPr lang="ru-RU" sz="2000" b="1" i="1" dirty="0" smtClean="0">
                <a:solidFill>
                  <a:schemeClr val="accent6">
                    <a:lumMod val="75000"/>
                  </a:schemeClr>
                </a:solidFill>
              </a:rPr>
              <a:t>Стратегия</a:t>
            </a:r>
            <a:r>
              <a:rPr lang="ru-RU" sz="2000" i="1" dirty="0" smtClean="0"/>
              <a:t> не является ответом на все вопросы </a:t>
            </a:r>
          </a:p>
          <a:p>
            <a:pPr marL="285750" indent="-285750">
              <a:buFont typeface="Wingdings" pitchFamily="2" charset="2"/>
              <a:buChar char="Ø"/>
            </a:pPr>
            <a:endParaRPr lang="ru-RU" sz="2000" i="1" dirty="0"/>
          </a:p>
          <a:p>
            <a:pPr marL="285750" indent="-285750">
              <a:buFont typeface="Wingdings" pitchFamily="2" charset="2"/>
              <a:buChar char="Ø"/>
            </a:pPr>
            <a:r>
              <a:rPr lang="ru-RU" sz="2000" b="1" i="1" dirty="0" smtClean="0">
                <a:solidFill>
                  <a:schemeClr val="accent6">
                    <a:lumMod val="75000"/>
                  </a:schemeClr>
                </a:solidFill>
              </a:rPr>
              <a:t>Стратегия </a:t>
            </a:r>
            <a:r>
              <a:rPr lang="ru-RU" sz="2000" i="1" dirty="0" smtClean="0"/>
              <a:t> не дает конкретных рекомендаций </a:t>
            </a:r>
            <a:br>
              <a:rPr lang="ru-RU" sz="2000" i="1" dirty="0" smtClean="0"/>
            </a:br>
            <a:r>
              <a:rPr lang="ru-RU" sz="2000" i="1" dirty="0" smtClean="0"/>
              <a:t>по всем отраслям городской экономики</a:t>
            </a:r>
            <a:endParaRPr lang="ru-RU" sz="2000" i="1" dirty="0"/>
          </a:p>
        </p:txBody>
      </p:sp>
    </p:spTree>
    <p:extLst>
      <p:ext uri="{BB962C8B-B14F-4D97-AF65-F5344CB8AC3E}">
        <p14:creationId xmlns:p14="http://schemas.microsoft.com/office/powerpoint/2010/main" val="33897769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982174" y="6492875"/>
            <a:ext cx="1161826" cy="365125"/>
          </a:xfrm>
        </p:spPr>
        <p:txBody>
          <a:bodyPr/>
          <a:lstStyle/>
          <a:p>
            <a:pPr algn="r" eaLnBrk="1" latinLnBrk="0" hangingPunct="1"/>
            <a:fld id="{69E29E33-B620-47F9-BB04-8846C2A5AFCC}" type="slidenum">
              <a:rPr kumimoji="0" lang="en-US" smtClean="0"/>
              <a:pPr algn="r" eaLnBrk="1" latinLnBrk="0" hangingPunct="1"/>
              <a:t>4</a:t>
            </a:fld>
            <a:endParaRPr kumimoji="0" 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79512" y="116632"/>
            <a:ext cx="9192448" cy="54868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/>
            <a:r>
              <a:rPr lang="ru-RU" sz="2400" dirty="0" smtClean="0">
                <a:solidFill>
                  <a:schemeClr val="tx1"/>
                </a:solidFill>
              </a:rPr>
              <a:t>Последовательность разработки Стратегии 2030</a:t>
            </a:r>
            <a:endParaRPr lang="ru-RU" sz="2400" dirty="0">
              <a:solidFill>
                <a:schemeClr val="tx1"/>
              </a:solidFill>
            </a:endParaRPr>
          </a:p>
        </p:txBody>
      </p:sp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val="2833552797"/>
              </p:ext>
            </p:extLst>
          </p:nvPr>
        </p:nvGraphicFramePr>
        <p:xfrm>
          <a:off x="117448" y="417456"/>
          <a:ext cx="9026552" cy="341223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460823" y="1196752"/>
            <a:ext cx="8947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/>
              <a:t>апрель</a:t>
            </a:r>
            <a:endParaRPr lang="ru-RU" b="1" dirty="0"/>
          </a:p>
        </p:txBody>
      </p:sp>
      <p:sp>
        <p:nvSpPr>
          <p:cNvPr id="9" name="TextBox 8"/>
          <p:cNvSpPr txBox="1"/>
          <p:nvPr/>
        </p:nvSpPr>
        <p:spPr>
          <a:xfrm>
            <a:off x="3851920" y="1197083"/>
            <a:ext cx="1165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/>
              <a:t>май-июль</a:t>
            </a:r>
            <a:endParaRPr lang="ru-RU" b="1" dirty="0"/>
          </a:p>
        </p:txBody>
      </p:sp>
      <p:sp>
        <p:nvSpPr>
          <p:cNvPr id="19" name="TextBox 18"/>
          <p:cNvSpPr txBox="1"/>
          <p:nvPr/>
        </p:nvSpPr>
        <p:spPr>
          <a:xfrm>
            <a:off x="5911971" y="1196752"/>
            <a:ext cx="8322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/>
              <a:t>август</a:t>
            </a:r>
            <a:endParaRPr lang="ru-RU" b="1" dirty="0"/>
          </a:p>
        </p:txBody>
      </p:sp>
      <p:graphicFrame>
        <p:nvGraphicFramePr>
          <p:cNvPr id="20" name="Схема 19"/>
          <p:cNvGraphicFramePr/>
          <p:nvPr>
            <p:extLst>
              <p:ext uri="{D42A27DB-BD31-4B8C-83A1-F6EECF244321}">
                <p14:modId xmlns:p14="http://schemas.microsoft.com/office/powerpoint/2010/main" val="3145161156"/>
              </p:ext>
            </p:extLst>
          </p:nvPr>
        </p:nvGraphicFramePr>
        <p:xfrm>
          <a:off x="22170" y="3573016"/>
          <a:ext cx="9026552" cy="33123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22" name="TextBox 21"/>
          <p:cNvSpPr txBox="1"/>
          <p:nvPr/>
        </p:nvSpPr>
        <p:spPr>
          <a:xfrm>
            <a:off x="7524328" y="1196752"/>
            <a:ext cx="11256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/>
              <a:t>сентябрь</a:t>
            </a:r>
            <a:endParaRPr lang="ru-RU" b="1" dirty="0"/>
          </a:p>
        </p:txBody>
      </p:sp>
      <p:sp>
        <p:nvSpPr>
          <p:cNvPr id="23" name="TextBox 22"/>
          <p:cNvSpPr txBox="1"/>
          <p:nvPr/>
        </p:nvSpPr>
        <p:spPr>
          <a:xfrm>
            <a:off x="345406" y="3861048"/>
            <a:ext cx="10278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/>
              <a:t>октябрь</a:t>
            </a:r>
            <a:endParaRPr lang="ru-RU" b="1" dirty="0"/>
          </a:p>
        </p:txBody>
      </p:sp>
      <p:sp>
        <p:nvSpPr>
          <p:cNvPr id="24" name="TextBox 23"/>
          <p:cNvSpPr txBox="1"/>
          <p:nvPr/>
        </p:nvSpPr>
        <p:spPr>
          <a:xfrm>
            <a:off x="2051720" y="3861048"/>
            <a:ext cx="9252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/>
              <a:t>ноябрь</a:t>
            </a:r>
            <a:endParaRPr lang="ru-RU" b="1" dirty="0"/>
          </a:p>
        </p:txBody>
      </p:sp>
      <p:sp>
        <p:nvSpPr>
          <p:cNvPr id="25" name="TextBox 24"/>
          <p:cNvSpPr txBox="1"/>
          <p:nvPr/>
        </p:nvSpPr>
        <p:spPr>
          <a:xfrm>
            <a:off x="4222538" y="3861048"/>
            <a:ext cx="9252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/>
              <a:t>ноябрь</a:t>
            </a:r>
            <a:endParaRPr lang="ru-RU" b="1" dirty="0"/>
          </a:p>
        </p:txBody>
      </p:sp>
      <p:sp>
        <p:nvSpPr>
          <p:cNvPr id="26" name="TextBox 25"/>
          <p:cNvSpPr txBox="1"/>
          <p:nvPr/>
        </p:nvSpPr>
        <p:spPr>
          <a:xfrm>
            <a:off x="5911971" y="3861048"/>
            <a:ext cx="10326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/>
              <a:t>декабрь</a:t>
            </a:r>
            <a:endParaRPr lang="ru-RU" b="1" dirty="0"/>
          </a:p>
        </p:txBody>
      </p:sp>
      <p:sp>
        <p:nvSpPr>
          <p:cNvPr id="27" name="TextBox 26"/>
          <p:cNvSpPr txBox="1"/>
          <p:nvPr/>
        </p:nvSpPr>
        <p:spPr>
          <a:xfrm>
            <a:off x="7717110" y="3861048"/>
            <a:ext cx="10326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/>
              <a:t>декабрь</a:t>
            </a:r>
            <a:endParaRPr lang="ru-RU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2195736" y="1196752"/>
            <a:ext cx="8947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/>
              <a:t>апрель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38581517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188707115"/>
              </p:ext>
            </p:extLst>
          </p:nvPr>
        </p:nvGraphicFramePr>
        <p:xfrm>
          <a:off x="143128" y="1268760"/>
          <a:ext cx="9000872" cy="55892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7007239" y="6492875"/>
            <a:ext cx="2133600" cy="365125"/>
          </a:xfrm>
        </p:spPr>
        <p:txBody>
          <a:bodyPr/>
          <a:lstStyle/>
          <a:p>
            <a:pPr algn="r"/>
            <a:fld id="{4B299E65-BC98-483A-8DDE-40B0893A437C}" type="slidenum">
              <a:rPr lang="ru-RU" smtClean="0"/>
              <a:pPr algn="r"/>
              <a:t>5</a:t>
            </a:fld>
            <a:endParaRPr lang="ru-RU" dirty="0"/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251520" y="116632"/>
            <a:ext cx="9192448" cy="47667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ru-RU" sz="5400" b="0" kern="1200" cap="none" spc="0">
                <a:ln w="13970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sz="240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Полнота охвата. Контрагенты Стратегии 2030</a:t>
            </a:r>
            <a:endParaRPr lang="ru-RU" sz="240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6" name="Дуга 5"/>
          <p:cNvSpPr/>
          <p:nvPr/>
        </p:nvSpPr>
        <p:spPr>
          <a:xfrm>
            <a:off x="251520" y="1196752"/>
            <a:ext cx="8640960" cy="1584176"/>
          </a:xfrm>
          <a:prstGeom prst="arc">
            <a:avLst>
              <a:gd name="adj1" fmla="val 10830878"/>
              <a:gd name="adj2" fmla="val 21583850"/>
            </a:avLst>
          </a:prstGeom>
          <a:ln w="1905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TextBox 7"/>
          <p:cNvSpPr txBox="1"/>
          <p:nvPr/>
        </p:nvSpPr>
        <p:spPr>
          <a:xfrm>
            <a:off x="2146523" y="811451"/>
            <a:ext cx="540244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dirty="0" smtClean="0"/>
              <a:t>Экономический Совет при Губернаторе Санкт-Петербурга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19262096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7982174" y="6492875"/>
            <a:ext cx="1161826" cy="365125"/>
          </a:xfrm>
        </p:spPr>
        <p:txBody>
          <a:bodyPr/>
          <a:lstStyle/>
          <a:p>
            <a:pPr algn="r"/>
            <a:fld id="{B19B0651-EE4F-4900-A07F-96A6BFA9D0F0}" type="slidenum">
              <a:rPr lang="ru-RU" smtClean="0"/>
              <a:pPr algn="r"/>
              <a:t>6</a:t>
            </a:fld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214446" y="182377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Функции и миссия Санкт-Петербурга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935764" y="836712"/>
            <a:ext cx="5200463" cy="184665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ctr"/>
            <a:r>
              <a:rPr lang="ru-RU" sz="1600" b="1" u="sng" dirty="0" smtClean="0">
                <a:solidFill>
                  <a:schemeClr val="accent6">
                    <a:lumMod val="75000"/>
                  </a:schemeClr>
                </a:solidFill>
              </a:rPr>
              <a:t>ФУНКЦИИ САНКТ-ПЕТЕРБУРГА</a:t>
            </a:r>
            <a:r>
              <a:rPr lang="ru-RU" sz="1600" b="1" dirty="0" smtClean="0">
                <a:solidFill>
                  <a:schemeClr val="accent6">
                    <a:lumMod val="75000"/>
                  </a:schemeClr>
                </a:solidFill>
              </a:rPr>
              <a:t>:</a:t>
            </a:r>
          </a:p>
          <a:p>
            <a:pPr marL="342900" indent="-342900">
              <a:buFontTx/>
              <a:buAutoNum type="arabicPeriod"/>
            </a:pPr>
            <a:r>
              <a:rPr lang="ru-RU" sz="1600" dirty="0" smtClean="0"/>
              <a:t>Историко-культурный центр </a:t>
            </a:r>
            <a:r>
              <a:rPr lang="ru-RU" sz="1600" dirty="0"/>
              <a:t>мирового уровня</a:t>
            </a:r>
          </a:p>
          <a:p>
            <a:pPr marL="342900" indent="-342900">
              <a:buFontTx/>
              <a:buAutoNum type="arabicPeriod"/>
            </a:pPr>
            <a:r>
              <a:rPr lang="ru-RU" sz="1600" dirty="0" smtClean="0"/>
              <a:t>Образовательный, научный и инновационный центр</a:t>
            </a:r>
            <a:endParaRPr lang="ru-RU" sz="1600" dirty="0"/>
          </a:p>
          <a:p>
            <a:pPr marL="342900" indent="-342900">
              <a:buAutoNum type="arabicPeriod"/>
            </a:pPr>
            <a:r>
              <a:rPr lang="ru-RU" sz="1600" dirty="0" smtClean="0"/>
              <a:t>Столичный город</a:t>
            </a:r>
          </a:p>
          <a:p>
            <a:pPr marL="342900" indent="-342900">
              <a:buAutoNum type="arabicPeriod"/>
            </a:pPr>
            <a:r>
              <a:rPr lang="ru-RU" sz="1600" dirty="0" smtClean="0"/>
              <a:t>Центр промышленности</a:t>
            </a:r>
          </a:p>
          <a:p>
            <a:pPr marL="342900" indent="-342900">
              <a:buAutoNum type="arabicPeriod"/>
            </a:pPr>
            <a:r>
              <a:rPr lang="ru-RU" sz="1600" dirty="0" smtClean="0"/>
              <a:t>Деловой и туристический центр</a:t>
            </a:r>
          </a:p>
          <a:p>
            <a:pPr marL="342900" indent="-342900">
              <a:buAutoNum type="arabicPeriod"/>
            </a:pPr>
            <a:r>
              <a:rPr lang="ru-RU" sz="1600" dirty="0" smtClean="0"/>
              <a:t>Транспортно-транзитный центр</a:t>
            </a:r>
            <a:endParaRPr lang="ru-RU" sz="1600" dirty="0"/>
          </a:p>
        </p:txBody>
      </p:sp>
      <p:sp>
        <p:nvSpPr>
          <p:cNvPr id="5" name="TextBox 4"/>
          <p:cNvSpPr txBox="1"/>
          <p:nvPr/>
        </p:nvSpPr>
        <p:spPr>
          <a:xfrm>
            <a:off x="129056" y="3140968"/>
            <a:ext cx="8789586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000" b="1" i="1" u="sng" dirty="0" smtClean="0">
                <a:solidFill>
                  <a:srgbClr val="FF0000"/>
                </a:solidFill>
              </a:rPr>
              <a:t>Миссия Санкт-Петербурга:</a:t>
            </a:r>
          </a:p>
          <a:p>
            <a:pPr algn="ctr"/>
            <a:r>
              <a:rPr lang="ru-RU" sz="2000" i="1" dirty="0" smtClean="0">
                <a:solidFill>
                  <a:srgbClr val="FF0000"/>
                </a:solidFill>
              </a:rPr>
              <a:t>создание </a:t>
            </a:r>
            <a:r>
              <a:rPr lang="ru-RU" sz="2000" i="1" dirty="0">
                <a:solidFill>
                  <a:srgbClr val="FF0000"/>
                </a:solidFill>
              </a:rPr>
              <a:t>ценностных ориентиров, генерация и внедрение передовых идей, </a:t>
            </a:r>
            <a:r>
              <a:rPr lang="ru-RU" sz="2000" i="1" dirty="0" smtClean="0">
                <a:solidFill>
                  <a:srgbClr val="FF0000"/>
                </a:solidFill>
              </a:rPr>
              <a:t/>
            </a:r>
            <a:br>
              <a:rPr lang="ru-RU" sz="2000" i="1" dirty="0" smtClean="0">
                <a:solidFill>
                  <a:srgbClr val="FF0000"/>
                </a:solidFill>
              </a:rPr>
            </a:br>
            <a:r>
              <a:rPr lang="ru-RU" sz="2000" i="1" dirty="0" smtClean="0">
                <a:solidFill>
                  <a:srgbClr val="FF0000"/>
                </a:solidFill>
              </a:rPr>
              <a:t>развитие </a:t>
            </a:r>
            <a:r>
              <a:rPr lang="ru-RU" sz="2000" i="1" dirty="0">
                <a:solidFill>
                  <a:srgbClr val="FF0000"/>
                </a:solidFill>
              </a:rPr>
              <a:t>диалога с мировым </a:t>
            </a:r>
            <a:r>
              <a:rPr lang="ru-RU" sz="2000" i="1" dirty="0" smtClean="0">
                <a:solidFill>
                  <a:srgbClr val="FF0000"/>
                </a:solidFill>
              </a:rPr>
              <a:t>сообществом</a:t>
            </a:r>
            <a:endParaRPr lang="ru-RU" sz="2000" i="1" dirty="0">
              <a:solidFill>
                <a:srgbClr val="FF0000"/>
              </a:solidFill>
            </a:endParaRPr>
          </a:p>
        </p:txBody>
      </p:sp>
      <p:sp>
        <p:nvSpPr>
          <p:cNvPr id="8" name="Стрелка вниз 7"/>
          <p:cNvSpPr/>
          <p:nvPr/>
        </p:nvSpPr>
        <p:spPr>
          <a:xfrm>
            <a:off x="4120596" y="2745912"/>
            <a:ext cx="830800" cy="39505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трелка вниз 8"/>
          <p:cNvSpPr/>
          <p:nvPr/>
        </p:nvSpPr>
        <p:spPr>
          <a:xfrm>
            <a:off x="4120596" y="4156631"/>
            <a:ext cx="830800" cy="42449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TextBox 9"/>
          <p:cNvSpPr txBox="1"/>
          <p:nvPr/>
        </p:nvSpPr>
        <p:spPr>
          <a:xfrm>
            <a:off x="2481588" y="4520431"/>
            <a:ext cx="410881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000" i="1" dirty="0" smtClean="0"/>
              <a:t>Ответственность города </a:t>
            </a:r>
            <a:br>
              <a:rPr lang="ru-RU" sz="2000" i="1" dirty="0" smtClean="0"/>
            </a:br>
            <a:r>
              <a:rPr lang="ru-RU" sz="2000" i="1" dirty="0" smtClean="0"/>
              <a:t>за качество жизни петербуржцев </a:t>
            </a:r>
            <a:endParaRPr lang="ru-RU" sz="2000" i="1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755576" y="5743224"/>
            <a:ext cx="7560840" cy="1077218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algn="ctr"/>
            <a:r>
              <a:rPr lang="ru-RU" sz="1600" b="1" u="sng" dirty="0">
                <a:solidFill>
                  <a:schemeClr val="accent3">
                    <a:lumMod val="75000"/>
                  </a:schemeClr>
                </a:solidFill>
              </a:rPr>
              <a:t>ГЕНЕРАЛЬНАЯ ЦЕЛЬ</a:t>
            </a:r>
            <a:r>
              <a:rPr lang="ru-RU" sz="1600" b="1" dirty="0">
                <a:solidFill>
                  <a:schemeClr val="accent3">
                    <a:lumMod val="75000"/>
                  </a:schemeClr>
                </a:solidFill>
              </a:rPr>
              <a:t>: </a:t>
            </a:r>
            <a:br>
              <a:rPr lang="ru-RU" sz="1600" b="1" dirty="0">
                <a:solidFill>
                  <a:schemeClr val="accent3">
                    <a:lumMod val="75000"/>
                  </a:schemeClr>
                </a:solidFill>
              </a:rPr>
            </a:br>
            <a:r>
              <a:rPr lang="ru-RU" sz="1600" b="1" dirty="0">
                <a:solidFill>
                  <a:srgbClr val="00B050"/>
                </a:solidFill>
              </a:rPr>
              <a:t>Стабильное улучшение качества жизни петербуржцев, создание условий для участия всех слоев населения  в развитии города и получении выгод от социально-экономического прогресса</a:t>
            </a:r>
          </a:p>
        </p:txBody>
      </p:sp>
      <p:sp>
        <p:nvSpPr>
          <p:cNvPr id="12" name="Стрелка вниз 11"/>
          <p:cNvSpPr/>
          <p:nvPr/>
        </p:nvSpPr>
        <p:spPr>
          <a:xfrm>
            <a:off x="4120596" y="5228317"/>
            <a:ext cx="830800" cy="42449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46641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7982174" y="6492875"/>
            <a:ext cx="1161826" cy="365125"/>
          </a:xfrm>
        </p:spPr>
        <p:txBody>
          <a:bodyPr/>
          <a:lstStyle/>
          <a:p>
            <a:pPr algn="r"/>
            <a:fld id="{B19B0651-EE4F-4900-A07F-96A6BFA9D0F0}" type="slidenum">
              <a:rPr lang="ru-RU" smtClean="0"/>
              <a:pPr algn="r"/>
              <a:t>7</a:t>
            </a:fld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251520" y="188640"/>
            <a:ext cx="437491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/>
              <a:t>Система целей Стратегии 2030</a:t>
            </a:r>
            <a:endParaRPr lang="ru-RU" sz="2400" dirty="0"/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1987761076"/>
              </p:ext>
            </p:extLst>
          </p:nvPr>
        </p:nvGraphicFramePr>
        <p:xfrm>
          <a:off x="611560" y="831195"/>
          <a:ext cx="7920880" cy="59046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2152525" y="2870105"/>
            <a:ext cx="234840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b="1" i="1" dirty="0" smtClean="0">
                <a:solidFill>
                  <a:schemeClr val="bg1">
                    <a:lumMod val="50000"/>
                  </a:schemeClr>
                </a:solidFill>
              </a:rPr>
              <a:t>СТРАТЕГИЧЕСКИЕ ПРИОРИТЕТЫ:</a:t>
            </a:r>
            <a:endParaRPr lang="ru-RU" sz="1200" b="1" i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013092" y="4922779"/>
            <a:ext cx="269144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b="1" i="1" dirty="0" smtClean="0">
                <a:solidFill>
                  <a:schemeClr val="bg1">
                    <a:lumMod val="50000"/>
                  </a:schemeClr>
                </a:solidFill>
              </a:rPr>
              <a:t>ПРОГРАММНО-ЦЕЛЕВЫЕ УСТАНОВКИ:</a:t>
            </a:r>
            <a:endParaRPr lang="ru-RU" sz="1200" b="1" i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-17856" y="1340768"/>
            <a:ext cx="72327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000" b="1" dirty="0" smtClean="0"/>
              <a:t>1 уровень</a:t>
            </a:r>
            <a:endParaRPr lang="ru-RU" sz="10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-17856" y="2862808"/>
            <a:ext cx="74090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000" b="1" dirty="0" smtClean="0"/>
              <a:t>2 уровень</a:t>
            </a:r>
            <a:endParaRPr lang="ru-RU" sz="10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-17856" y="3994031"/>
            <a:ext cx="74090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000" b="1" dirty="0"/>
              <a:t>3</a:t>
            </a:r>
            <a:r>
              <a:rPr lang="ru-RU" sz="1000" b="1" dirty="0" smtClean="0"/>
              <a:t> уровень</a:t>
            </a:r>
            <a:endParaRPr lang="ru-RU" sz="10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-17856" y="5061278"/>
            <a:ext cx="74892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000" b="1" dirty="0" smtClean="0"/>
              <a:t>4 уровень</a:t>
            </a:r>
            <a:endParaRPr lang="ru-RU" sz="1000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3597083" y="3994031"/>
            <a:ext cx="179055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b="1" i="1" dirty="0" smtClean="0">
                <a:solidFill>
                  <a:schemeClr val="bg1">
                    <a:lumMod val="50000"/>
                  </a:schemeClr>
                </a:solidFill>
              </a:rPr>
              <a:t>СТРАТЕГИЧЕСКИЕ ЦЕЛИ:</a:t>
            </a:r>
            <a:endParaRPr lang="ru-RU" sz="1200" b="1" i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274186" y="5877272"/>
            <a:ext cx="1032654" cy="6001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1100" b="1" i="1" dirty="0" smtClean="0">
                <a:solidFill>
                  <a:schemeClr val="bg1">
                    <a:lumMod val="50000"/>
                  </a:schemeClr>
                </a:solidFill>
              </a:rPr>
              <a:t>Приоритеты</a:t>
            </a:r>
          </a:p>
          <a:p>
            <a:pPr algn="ctr"/>
            <a:r>
              <a:rPr lang="ru-RU" sz="1100" b="1" i="1" dirty="0" smtClean="0">
                <a:solidFill>
                  <a:schemeClr val="bg1">
                    <a:lumMod val="50000"/>
                  </a:schemeClr>
                </a:solidFill>
              </a:rPr>
              <a:t>развития</a:t>
            </a:r>
          </a:p>
          <a:p>
            <a:pPr algn="ctr"/>
            <a:r>
              <a:rPr lang="ru-RU" sz="1100" b="1" i="1" dirty="0" smtClean="0">
                <a:solidFill>
                  <a:schemeClr val="bg1">
                    <a:lumMod val="50000"/>
                  </a:schemeClr>
                </a:solidFill>
              </a:rPr>
              <a:t>и проекты</a:t>
            </a:r>
            <a:endParaRPr lang="ru-RU" sz="1100" b="1" i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326725" y="5877272"/>
            <a:ext cx="1032654" cy="6001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1100" b="1" i="1" dirty="0" smtClean="0">
                <a:solidFill>
                  <a:schemeClr val="bg1">
                    <a:lumMod val="50000"/>
                  </a:schemeClr>
                </a:solidFill>
              </a:rPr>
              <a:t>Приоритеты</a:t>
            </a:r>
          </a:p>
          <a:p>
            <a:pPr algn="ctr"/>
            <a:r>
              <a:rPr lang="ru-RU" sz="1100" b="1" i="1" dirty="0" smtClean="0">
                <a:solidFill>
                  <a:schemeClr val="bg1">
                    <a:lumMod val="50000"/>
                  </a:schemeClr>
                </a:solidFill>
              </a:rPr>
              <a:t>развития</a:t>
            </a:r>
          </a:p>
          <a:p>
            <a:pPr algn="ctr"/>
            <a:r>
              <a:rPr lang="ru-RU" sz="1100" b="1" i="1" dirty="0" smtClean="0">
                <a:solidFill>
                  <a:schemeClr val="bg1">
                    <a:lumMod val="50000"/>
                  </a:schemeClr>
                </a:solidFill>
              </a:rPr>
              <a:t>и проекты</a:t>
            </a:r>
            <a:endParaRPr lang="ru-RU" sz="1100" b="1" i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580112" y="5877272"/>
            <a:ext cx="1032654" cy="6001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1100" b="1" i="1" dirty="0" smtClean="0">
                <a:solidFill>
                  <a:schemeClr val="bg1">
                    <a:lumMod val="50000"/>
                  </a:schemeClr>
                </a:solidFill>
              </a:rPr>
              <a:t>Приоритеты</a:t>
            </a:r>
          </a:p>
          <a:p>
            <a:pPr algn="ctr"/>
            <a:r>
              <a:rPr lang="ru-RU" sz="1100" b="1" i="1" dirty="0" smtClean="0">
                <a:solidFill>
                  <a:schemeClr val="bg1">
                    <a:lumMod val="50000"/>
                  </a:schemeClr>
                </a:solidFill>
              </a:rPr>
              <a:t>развития</a:t>
            </a:r>
          </a:p>
          <a:p>
            <a:pPr algn="ctr"/>
            <a:r>
              <a:rPr lang="ru-RU" sz="1100" b="1" i="1" dirty="0" smtClean="0">
                <a:solidFill>
                  <a:schemeClr val="bg1">
                    <a:lumMod val="50000"/>
                  </a:schemeClr>
                </a:solidFill>
              </a:rPr>
              <a:t>и проекты</a:t>
            </a:r>
            <a:endParaRPr lang="ru-RU" sz="1100" b="1" i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7452320" y="5877272"/>
            <a:ext cx="1032654" cy="6001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1100" b="1" i="1" dirty="0" smtClean="0">
                <a:solidFill>
                  <a:schemeClr val="bg1">
                    <a:lumMod val="50000"/>
                  </a:schemeClr>
                </a:solidFill>
              </a:rPr>
              <a:t>Приоритеты</a:t>
            </a:r>
          </a:p>
          <a:p>
            <a:pPr algn="ctr"/>
            <a:r>
              <a:rPr lang="ru-RU" sz="1100" b="1" i="1" dirty="0" smtClean="0">
                <a:solidFill>
                  <a:schemeClr val="bg1">
                    <a:lumMod val="50000"/>
                  </a:schemeClr>
                </a:solidFill>
              </a:rPr>
              <a:t>развития</a:t>
            </a:r>
          </a:p>
          <a:p>
            <a:pPr algn="ctr"/>
            <a:r>
              <a:rPr lang="ru-RU" sz="1100" b="1" i="1" dirty="0" smtClean="0">
                <a:solidFill>
                  <a:schemeClr val="bg1">
                    <a:lumMod val="50000"/>
                  </a:schemeClr>
                </a:solidFill>
              </a:rPr>
              <a:t>и проекты</a:t>
            </a:r>
            <a:endParaRPr lang="ru-RU" sz="1100" b="1" i="1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18752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7982174" y="6492875"/>
            <a:ext cx="1161826" cy="365125"/>
          </a:xfrm>
        </p:spPr>
        <p:txBody>
          <a:bodyPr/>
          <a:lstStyle/>
          <a:p>
            <a:pPr algn="r"/>
            <a:fld id="{B19B0651-EE4F-4900-A07F-96A6BFA9D0F0}" type="slidenum">
              <a:rPr lang="ru-RU" smtClean="0"/>
              <a:pPr algn="r"/>
              <a:t>8</a:t>
            </a:fld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251520" y="188640"/>
            <a:ext cx="437491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/>
              <a:t>Система целей Стратегии 2030</a:t>
            </a:r>
            <a:endParaRPr lang="ru-RU" sz="2400" dirty="0"/>
          </a:p>
        </p:txBody>
      </p:sp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1763354094"/>
              </p:ext>
            </p:extLst>
          </p:nvPr>
        </p:nvGraphicFramePr>
        <p:xfrm>
          <a:off x="-132756" y="908720"/>
          <a:ext cx="9144000" cy="59046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2555776" y="1474324"/>
            <a:ext cx="218040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100" b="1" i="1" dirty="0" smtClean="0">
                <a:solidFill>
                  <a:schemeClr val="tx2"/>
                </a:solidFill>
              </a:rPr>
              <a:t>СТРАТЕГИЧЕСКИЕ ПРИОРИТЕТЫ:</a:t>
            </a:r>
            <a:endParaRPr lang="ru-RU" sz="1100" b="1" i="1" dirty="0">
              <a:solidFill>
                <a:schemeClr val="tx2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743733" y="2179127"/>
            <a:ext cx="166744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100" b="1" i="1" dirty="0" smtClean="0">
                <a:solidFill>
                  <a:schemeClr val="accent3">
                    <a:lumMod val="50000"/>
                  </a:schemeClr>
                </a:solidFill>
              </a:rPr>
              <a:t>СТРАТЕГИЧЕСКИЕ ЦЕЛИ:</a:t>
            </a:r>
            <a:endParaRPr lang="ru-RU" sz="1100" b="1" i="1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85574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7982174" y="6492875"/>
            <a:ext cx="1161826" cy="365125"/>
          </a:xfrm>
        </p:spPr>
        <p:txBody>
          <a:bodyPr/>
          <a:lstStyle/>
          <a:p>
            <a:pPr algn="r"/>
            <a:fld id="{B19B0651-EE4F-4900-A07F-96A6BFA9D0F0}" type="slidenum">
              <a:rPr lang="ru-RU" smtClean="0"/>
              <a:pPr algn="r"/>
              <a:t>9</a:t>
            </a:fld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251520" y="188640"/>
            <a:ext cx="437491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/>
              <a:t>Система целей Стратегии 2030</a:t>
            </a:r>
            <a:endParaRPr lang="ru-RU" sz="2400" dirty="0"/>
          </a:p>
        </p:txBody>
      </p:sp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177202388"/>
              </p:ext>
            </p:extLst>
          </p:nvPr>
        </p:nvGraphicFramePr>
        <p:xfrm>
          <a:off x="180196" y="692696"/>
          <a:ext cx="8892480" cy="59766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2555776" y="1690005"/>
            <a:ext cx="218040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100" b="1" i="1" dirty="0" smtClean="0">
                <a:solidFill>
                  <a:schemeClr val="tx2"/>
                </a:solidFill>
              </a:rPr>
              <a:t>СТРАТЕГИЧЕСКИЕ ПРИОРИТЕТЫ:</a:t>
            </a:r>
            <a:endParaRPr lang="ru-RU" sz="1100" b="1" i="1" dirty="0">
              <a:solidFill>
                <a:schemeClr val="tx2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699792" y="2573595"/>
            <a:ext cx="166744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100" b="1" i="1" dirty="0" smtClean="0">
                <a:solidFill>
                  <a:schemeClr val="accent3">
                    <a:lumMod val="50000"/>
                  </a:schemeClr>
                </a:solidFill>
              </a:rPr>
              <a:t>СТРАТЕГИЧЕСКИЕ ЦЕЛИ:</a:t>
            </a:r>
            <a:endParaRPr lang="ru-RU" sz="1100" b="1" i="1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45633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3988</TotalTime>
  <Words>1043</Words>
  <Application>Microsoft Office PowerPoint</Application>
  <PresentationFormat>Экран (4:3)</PresentationFormat>
  <Paragraphs>199</Paragraphs>
  <Slides>13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Волна</vt:lpstr>
      <vt:lpstr>О Стратегии Санкт-Петербурга до 2030 года: роль Человека в стратегическом развитии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Благодарю за внимание!  Предлагаем принять участие  в обсуждении!    spbstrategy2030.ru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Кузьменок Екатерина Владимировна</dc:creator>
  <cp:lastModifiedBy>ПетроКонгресс-3</cp:lastModifiedBy>
  <cp:revision>448</cp:revision>
  <cp:lastPrinted>2013-11-13T11:21:26Z</cp:lastPrinted>
  <dcterms:created xsi:type="dcterms:W3CDTF">2013-09-30T08:45:23Z</dcterms:created>
  <dcterms:modified xsi:type="dcterms:W3CDTF">2013-11-22T05:55:58Z</dcterms:modified>
</cp:coreProperties>
</file>